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69" r:id="rId4"/>
    <p:sldId id="262" r:id="rId5"/>
    <p:sldId id="266" r:id="rId6"/>
    <p:sldId id="268" r:id="rId7"/>
    <p:sldId id="259" r:id="rId8"/>
    <p:sldId id="260" r:id="rId9"/>
    <p:sldId id="261" r:id="rId10"/>
    <p:sldId id="263" r:id="rId11"/>
    <p:sldId id="274" r:id="rId12"/>
    <p:sldId id="275" r:id="rId13"/>
    <p:sldId id="278" r:id="rId14"/>
    <p:sldId id="273" r:id="rId15"/>
    <p:sldId id="267" r:id="rId16"/>
    <p:sldId id="270" r:id="rId17"/>
    <p:sldId id="258" r:id="rId18"/>
    <p:sldId id="257" r:id="rId19"/>
    <p:sldId id="264" r:id="rId2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2F559-CF1B-7419-8DB7-E84605952EEB}" v="22" dt="2025-07-08T09:38:14.405"/>
    <p1510:client id="{AF634E96-D35B-0F47-8D6C-1DEE58B6BE7F}" v="52" dt="2025-07-08T20:01:27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92"/>
    <p:restoredTop sz="78075"/>
  </p:normalViewPr>
  <p:slideViewPr>
    <p:cSldViewPr snapToGrid="0">
      <p:cViewPr varScale="1">
        <p:scale>
          <a:sx n="92" d="100"/>
          <a:sy n="92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hyperlink" Target="https://github.com/APSS-Imperial/Attribute-Leakage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SS-Imperial/Attribute-Leakage" TargetMode="External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BDA0C5-464F-464F-9812-43594887B8F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BE7C26-BA6F-4E80-9B7B-87AAEC7A7AAF}">
      <dgm:prSet/>
      <dgm:spPr/>
      <dgm:t>
        <a:bodyPr/>
        <a:lstStyle/>
        <a:p>
          <a:r>
            <a:rPr lang="en-US" b="1" i="0" dirty="0"/>
            <a:t>Input : </a:t>
          </a:r>
          <a:r>
            <a:rPr lang="en-US" i="0" dirty="0"/>
            <a:t>Natural language prompt</a:t>
          </a:r>
          <a:endParaRPr lang="en-US" dirty="0"/>
        </a:p>
      </dgm:t>
    </dgm:pt>
    <dgm:pt modelId="{FBDD5E2A-20EE-4C35-87C4-F7F5986614C7}" type="parTrans" cxnId="{F4D9F2EF-9A11-49E2-A9E6-3EAB0962A390}">
      <dgm:prSet/>
      <dgm:spPr/>
      <dgm:t>
        <a:bodyPr/>
        <a:lstStyle/>
        <a:p>
          <a:endParaRPr lang="en-US"/>
        </a:p>
      </dgm:t>
    </dgm:pt>
    <dgm:pt modelId="{3B602228-9110-4F32-ADE9-8A1BE1043F7A}" type="sibTrans" cxnId="{F4D9F2EF-9A11-49E2-A9E6-3EAB0962A390}">
      <dgm:prSet/>
      <dgm:spPr/>
      <dgm:t>
        <a:bodyPr/>
        <a:lstStyle/>
        <a:p>
          <a:endParaRPr lang="en-US"/>
        </a:p>
      </dgm:t>
    </dgm:pt>
    <dgm:pt modelId="{60DE9518-616E-4483-BBB5-957C2D4FDAB7}">
      <dgm:prSet/>
      <dgm:spPr/>
      <dgm:t>
        <a:bodyPr/>
        <a:lstStyle/>
        <a:p>
          <a:r>
            <a:rPr lang="en-US" b="1" dirty="0"/>
            <a:t>Output : </a:t>
          </a:r>
          <a:r>
            <a:rPr lang="en-US" dirty="0"/>
            <a:t>Synthesized image</a:t>
          </a:r>
        </a:p>
      </dgm:t>
    </dgm:pt>
    <dgm:pt modelId="{CE579991-654D-400E-88C4-2AE69F3528F4}" type="parTrans" cxnId="{36BFF8F1-D003-4518-B9E4-195FFDE91E14}">
      <dgm:prSet/>
      <dgm:spPr/>
      <dgm:t>
        <a:bodyPr/>
        <a:lstStyle/>
        <a:p>
          <a:endParaRPr lang="en-US"/>
        </a:p>
      </dgm:t>
    </dgm:pt>
    <dgm:pt modelId="{279B0FDF-6899-46B6-A935-89D9157EE6BD}" type="sibTrans" cxnId="{36BFF8F1-D003-4518-B9E4-195FFDE91E14}">
      <dgm:prSet/>
      <dgm:spPr/>
      <dgm:t>
        <a:bodyPr/>
        <a:lstStyle/>
        <a:p>
          <a:endParaRPr lang="en-US"/>
        </a:p>
      </dgm:t>
    </dgm:pt>
    <dgm:pt modelId="{3F6E370D-D8AB-4F7F-AD8F-A1BCAD70E58E}">
      <dgm:prSet/>
      <dgm:spPr/>
      <dgm:t>
        <a:bodyPr/>
        <a:lstStyle/>
        <a:p>
          <a:r>
            <a:rPr lang="en-US" b="1" i="0" dirty="0"/>
            <a:t>Core Process:</a:t>
          </a:r>
          <a:r>
            <a:rPr lang="en-US" b="0" i="0" dirty="0"/>
            <a:t> </a:t>
          </a:r>
          <a:r>
            <a:rPr lang="en" b="0" i="0" u="none" dirty="0"/>
            <a:t>Starts from Gaussian noise; iteratively denoises using a learned model (e.g., U-Net in diffusion models), guided by prompt embeddings at each step.</a:t>
          </a:r>
          <a:endParaRPr lang="en-US" dirty="0"/>
        </a:p>
      </dgm:t>
    </dgm:pt>
    <dgm:pt modelId="{B672D0AB-DF0F-4E40-8820-47ED7185D656}" type="parTrans" cxnId="{A19978CF-9D92-4BC2-B979-8AEB23E9CF70}">
      <dgm:prSet/>
      <dgm:spPr/>
      <dgm:t>
        <a:bodyPr/>
        <a:lstStyle/>
        <a:p>
          <a:endParaRPr lang="en-US"/>
        </a:p>
      </dgm:t>
    </dgm:pt>
    <dgm:pt modelId="{A0DC4664-BF34-407D-9A6E-7A87105F17BA}" type="sibTrans" cxnId="{A19978CF-9D92-4BC2-B979-8AEB23E9CF70}">
      <dgm:prSet/>
      <dgm:spPr/>
      <dgm:t>
        <a:bodyPr/>
        <a:lstStyle/>
        <a:p>
          <a:endParaRPr lang="en-US"/>
        </a:p>
      </dgm:t>
    </dgm:pt>
    <dgm:pt modelId="{7928FB16-1FD0-4FD7-84D0-14CD224D6D5F}">
      <dgm:prSet/>
      <dgm:spPr/>
      <dgm:t>
        <a:bodyPr/>
        <a:lstStyle/>
        <a:p>
          <a:r>
            <a:rPr lang="en-US" b="1" i="0" dirty="0"/>
            <a:t>Prompt Conditioning : </a:t>
          </a:r>
          <a:r>
            <a:rPr lang="en" b="0" i="0" u="none" dirty="0"/>
            <a:t>Semantic tokens influence structure, style, and detail via cross-attention or classifier-free guidance mechanisms.</a:t>
          </a:r>
          <a:endParaRPr lang="en-US" dirty="0"/>
        </a:p>
      </dgm:t>
    </dgm:pt>
    <dgm:pt modelId="{91BB6ACD-B623-4E10-9EFC-A89A935D76C5}" type="parTrans" cxnId="{5AD7B0B7-D322-41AE-A5CF-624C043014EB}">
      <dgm:prSet/>
      <dgm:spPr/>
      <dgm:t>
        <a:bodyPr/>
        <a:lstStyle/>
        <a:p>
          <a:endParaRPr lang="en-US"/>
        </a:p>
      </dgm:t>
    </dgm:pt>
    <dgm:pt modelId="{FB87A4D9-F028-48F1-9389-8307338A4CB8}" type="sibTrans" cxnId="{5AD7B0B7-D322-41AE-A5CF-624C043014EB}">
      <dgm:prSet/>
      <dgm:spPr/>
      <dgm:t>
        <a:bodyPr/>
        <a:lstStyle/>
        <a:p>
          <a:endParaRPr lang="en-US"/>
        </a:p>
      </dgm:t>
    </dgm:pt>
    <dgm:pt modelId="{1339DF5E-E26D-45EE-AAC7-EE5742BEFBDE}" type="pres">
      <dgm:prSet presAssocID="{E8BDA0C5-464F-464F-9812-43594887B8F5}" presName="root" presStyleCnt="0">
        <dgm:presLayoutVars>
          <dgm:dir/>
          <dgm:resizeHandles val="exact"/>
        </dgm:presLayoutVars>
      </dgm:prSet>
      <dgm:spPr/>
    </dgm:pt>
    <dgm:pt modelId="{4B8E4C1A-7632-443E-ADB7-5B58F574108C}" type="pres">
      <dgm:prSet presAssocID="{AABE7C26-BA6F-4E80-9B7B-87AAEC7A7AAF}" presName="compNode" presStyleCnt="0"/>
      <dgm:spPr/>
    </dgm:pt>
    <dgm:pt modelId="{74387F8B-D1CD-4D49-9877-2C91044EA93C}" type="pres">
      <dgm:prSet presAssocID="{AABE7C26-BA6F-4E80-9B7B-87AAEC7A7AAF}" presName="bgRect" presStyleLbl="bgShp" presStyleIdx="0" presStyleCnt="4"/>
      <dgm:spPr/>
    </dgm:pt>
    <dgm:pt modelId="{D33D91BF-CCE1-44EB-8240-82945234509C}" type="pres">
      <dgm:prSet presAssocID="{AABE7C26-BA6F-4E80-9B7B-87AAEC7A7AA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Υπότιτλοι"/>
        </a:ext>
      </dgm:extLst>
    </dgm:pt>
    <dgm:pt modelId="{5EE2B05A-0514-40A2-BF4A-2086767F025E}" type="pres">
      <dgm:prSet presAssocID="{AABE7C26-BA6F-4E80-9B7B-87AAEC7A7AAF}" presName="spaceRect" presStyleCnt="0"/>
      <dgm:spPr/>
    </dgm:pt>
    <dgm:pt modelId="{2D8C45AF-1D35-4075-8C82-DA10F144419A}" type="pres">
      <dgm:prSet presAssocID="{AABE7C26-BA6F-4E80-9B7B-87AAEC7A7AAF}" presName="parTx" presStyleLbl="revTx" presStyleIdx="0" presStyleCnt="4">
        <dgm:presLayoutVars>
          <dgm:chMax val="0"/>
          <dgm:chPref val="0"/>
        </dgm:presLayoutVars>
      </dgm:prSet>
      <dgm:spPr/>
    </dgm:pt>
    <dgm:pt modelId="{B5A1590C-DBA1-49C7-9D52-D947357421B5}" type="pres">
      <dgm:prSet presAssocID="{3B602228-9110-4F32-ADE9-8A1BE1043F7A}" presName="sibTrans" presStyleCnt="0"/>
      <dgm:spPr/>
    </dgm:pt>
    <dgm:pt modelId="{7C4C1825-6FB1-4A4C-AEBC-72347EC485A0}" type="pres">
      <dgm:prSet presAssocID="{60DE9518-616E-4483-BBB5-957C2D4FDAB7}" presName="compNode" presStyleCnt="0"/>
      <dgm:spPr/>
    </dgm:pt>
    <dgm:pt modelId="{A7B6C895-DA85-4B33-B132-19FD70213BCC}" type="pres">
      <dgm:prSet presAssocID="{60DE9518-616E-4483-BBB5-957C2D4FDAB7}" presName="bgRect" presStyleLbl="bgShp" presStyleIdx="1" presStyleCnt="4"/>
      <dgm:spPr/>
    </dgm:pt>
    <dgm:pt modelId="{AA49FE4F-BB41-4057-90A9-258F09289B46}" type="pres">
      <dgm:prSet presAssocID="{60DE9518-616E-4483-BBB5-957C2D4FDA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Κάμερα"/>
        </a:ext>
      </dgm:extLst>
    </dgm:pt>
    <dgm:pt modelId="{5F81A3CF-7943-44B3-94FA-21A4C419CAE3}" type="pres">
      <dgm:prSet presAssocID="{60DE9518-616E-4483-BBB5-957C2D4FDAB7}" presName="spaceRect" presStyleCnt="0"/>
      <dgm:spPr/>
    </dgm:pt>
    <dgm:pt modelId="{9A609A86-8CCF-4EEE-8B28-09B6B3521819}" type="pres">
      <dgm:prSet presAssocID="{60DE9518-616E-4483-BBB5-957C2D4FDAB7}" presName="parTx" presStyleLbl="revTx" presStyleIdx="1" presStyleCnt="4">
        <dgm:presLayoutVars>
          <dgm:chMax val="0"/>
          <dgm:chPref val="0"/>
        </dgm:presLayoutVars>
      </dgm:prSet>
      <dgm:spPr/>
    </dgm:pt>
    <dgm:pt modelId="{CA70C264-3F53-433D-B067-B9313821B266}" type="pres">
      <dgm:prSet presAssocID="{279B0FDF-6899-46B6-A935-89D9157EE6BD}" presName="sibTrans" presStyleCnt="0"/>
      <dgm:spPr/>
    </dgm:pt>
    <dgm:pt modelId="{1DAB5F21-CC16-42D4-AD8C-73F58F210F9A}" type="pres">
      <dgm:prSet presAssocID="{3F6E370D-D8AB-4F7F-AD8F-A1BCAD70E58E}" presName="compNode" presStyleCnt="0"/>
      <dgm:spPr/>
    </dgm:pt>
    <dgm:pt modelId="{1215714D-87B5-400E-9CEA-C0E79F6B03FE}" type="pres">
      <dgm:prSet presAssocID="{3F6E370D-D8AB-4F7F-AD8F-A1BCAD70E58E}" presName="bgRect" presStyleLbl="bgShp" presStyleIdx="2" presStyleCnt="4"/>
      <dgm:spPr/>
    </dgm:pt>
    <dgm:pt modelId="{0534CA72-118B-4DD7-BF6E-5D2443AEC678}" type="pres">
      <dgm:prSet presAssocID="{3F6E370D-D8AB-4F7F-AD8F-A1BCAD70E5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Αυτί"/>
        </a:ext>
      </dgm:extLst>
    </dgm:pt>
    <dgm:pt modelId="{884CD16D-FFFF-4577-9C4E-D953785A60F1}" type="pres">
      <dgm:prSet presAssocID="{3F6E370D-D8AB-4F7F-AD8F-A1BCAD70E58E}" presName="spaceRect" presStyleCnt="0"/>
      <dgm:spPr/>
    </dgm:pt>
    <dgm:pt modelId="{AC0DC803-2345-4D4C-BE80-EB87A48EC3F3}" type="pres">
      <dgm:prSet presAssocID="{3F6E370D-D8AB-4F7F-AD8F-A1BCAD70E58E}" presName="parTx" presStyleLbl="revTx" presStyleIdx="2" presStyleCnt="4">
        <dgm:presLayoutVars>
          <dgm:chMax val="0"/>
          <dgm:chPref val="0"/>
        </dgm:presLayoutVars>
      </dgm:prSet>
      <dgm:spPr/>
    </dgm:pt>
    <dgm:pt modelId="{4D2AB67D-A9C1-451F-B0AF-3EF62DE6C1BD}" type="pres">
      <dgm:prSet presAssocID="{A0DC4664-BF34-407D-9A6E-7A87105F17BA}" presName="sibTrans" presStyleCnt="0"/>
      <dgm:spPr/>
    </dgm:pt>
    <dgm:pt modelId="{158A0C4B-0506-4785-83E3-18B3EC01D8F0}" type="pres">
      <dgm:prSet presAssocID="{7928FB16-1FD0-4FD7-84D0-14CD224D6D5F}" presName="compNode" presStyleCnt="0"/>
      <dgm:spPr/>
    </dgm:pt>
    <dgm:pt modelId="{5D306B4D-AF8F-4FAA-900D-787A41D8592E}" type="pres">
      <dgm:prSet presAssocID="{7928FB16-1FD0-4FD7-84D0-14CD224D6D5F}" presName="bgRect" presStyleLbl="bgShp" presStyleIdx="3" presStyleCnt="4"/>
      <dgm:spPr/>
    </dgm:pt>
    <dgm:pt modelId="{B979877F-5077-4D2C-BA5A-94DD199D2F75}" type="pres">
      <dgm:prSet presAssocID="{7928FB16-1FD0-4FD7-84D0-14CD224D6D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Συνομιλία"/>
        </a:ext>
      </dgm:extLst>
    </dgm:pt>
    <dgm:pt modelId="{693D8B95-7365-4E6F-9262-5A5323E79635}" type="pres">
      <dgm:prSet presAssocID="{7928FB16-1FD0-4FD7-84D0-14CD224D6D5F}" presName="spaceRect" presStyleCnt="0"/>
      <dgm:spPr/>
    </dgm:pt>
    <dgm:pt modelId="{171B63DC-398F-4A28-AC08-4B735006340A}" type="pres">
      <dgm:prSet presAssocID="{7928FB16-1FD0-4FD7-84D0-14CD224D6D5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F7AD309-1175-4B2C-94FE-68C509079E44}" type="presOf" srcId="{7928FB16-1FD0-4FD7-84D0-14CD224D6D5F}" destId="{171B63DC-398F-4A28-AC08-4B735006340A}" srcOrd="0" destOrd="0" presId="urn:microsoft.com/office/officeart/2018/2/layout/IconVerticalSolidList"/>
    <dgm:cxn modelId="{B1466944-0077-43E7-A228-7A0D833686DD}" type="presOf" srcId="{E8BDA0C5-464F-464F-9812-43594887B8F5}" destId="{1339DF5E-E26D-45EE-AAC7-EE5742BEFBDE}" srcOrd="0" destOrd="0" presId="urn:microsoft.com/office/officeart/2018/2/layout/IconVerticalSolidList"/>
    <dgm:cxn modelId="{9463EC93-C26F-4B5E-8AB9-5D245DFD8128}" type="presOf" srcId="{60DE9518-616E-4483-BBB5-957C2D4FDAB7}" destId="{9A609A86-8CCF-4EEE-8B28-09B6B3521819}" srcOrd="0" destOrd="0" presId="urn:microsoft.com/office/officeart/2018/2/layout/IconVerticalSolidList"/>
    <dgm:cxn modelId="{FC40D1AC-13FB-4B50-A4D4-1271356EBD36}" type="presOf" srcId="{3F6E370D-D8AB-4F7F-AD8F-A1BCAD70E58E}" destId="{AC0DC803-2345-4D4C-BE80-EB87A48EC3F3}" srcOrd="0" destOrd="0" presId="urn:microsoft.com/office/officeart/2018/2/layout/IconVerticalSolidList"/>
    <dgm:cxn modelId="{5AD7B0B7-D322-41AE-A5CF-624C043014EB}" srcId="{E8BDA0C5-464F-464F-9812-43594887B8F5}" destId="{7928FB16-1FD0-4FD7-84D0-14CD224D6D5F}" srcOrd="3" destOrd="0" parTransId="{91BB6ACD-B623-4E10-9EFC-A89A935D76C5}" sibTransId="{FB87A4D9-F028-48F1-9389-8307338A4CB8}"/>
    <dgm:cxn modelId="{A19978CF-9D92-4BC2-B979-8AEB23E9CF70}" srcId="{E8BDA0C5-464F-464F-9812-43594887B8F5}" destId="{3F6E370D-D8AB-4F7F-AD8F-A1BCAD70E58E}" srcOrd="2" destOrd="0" parTransId="{B672D0AB-DF0F-4E40-8820-47ED7185D656}" sibTransId="{A0DC4664-BF34-407D-9A6E-7A87105F17BA}"/>
    <dgm:cxn modelId="{F4D9F2EF-9A11-49E2-A9E6-3EAB0962A390}" srcId="{E8BDA0C5-464F-464F-9812-43594887B8F5}" destId="{AABE7C26-BA6F-4E80-9B7B-87AAEC7A7AAF}" srcOrd="0" destOrd="0" parTransId="{FBDD5E2A-20EE-4C35-87C4-F7F5986614C7}" sibTransId="{3B602228-9110-4F32-ADE9-8A1BE1043F7A}"/>
    <dgm:cxn modelId="{CA6751F0-37EC-4E36-8EE6-1084DBCB0D2A}" type="presOf" srcId="{AABE7C26-BA6F-4E80-9B7B-87AAEC7A7AAF}" destId="{2D8C45AF-1D35-4075-8C82-DA10F144419A}" srcOrd="0" destOrd="0" presId="urn:microsoft.com/office/officeart/2018/2/layout/IconVerticalSolidList"/>
    <dgm:cxn modelId="{36BFF8F1-D003-4518-B9E4-195FFDE91E14}" srcId="{E8BDA0C5-464F-464F-9812-43594887B8F5}" destId="{60DE9518-616E-4483-BBB5-957C2D4FDAB7}" srcOrd="1" destOrd="0" parTransId="{CE579991-654D-400E-88C4-2AE69F3528F4}" sibTransId="{279B0FDF-6899-46B6-A935-89D9157EE6BD}"/>
    <dgm:cxn modelId="{496C38E0-0CF7-4C3A-83C1-4AE3D8BFA051}" type="presParOf" srcId="{1339DF5E-E26D-45EE-AAC7-EE5742BEFBDE}" destId="{4B8E4C1A-7632-443E-ADB7-5B58F574108C}" srcOrd="0" destOrd="0" presId="urn:microsoft.com/office/officeart/2018/2/layout/IconVerticalSolidList"/>
    <dgm:cxn modelId="{8599786B-8B43-4E92-B327-72AEB5CB4D65}" type="presParOf" srcId="{4B8E4C1A-7632-443E-ADB7-5B58F574108C}" destId="{74387F8B-D1CD-4D49-9877-2C91044EA93C}" srcOrd="0" destOrd="0" presId="urn:microsoft.com/office/officeart/2018/2/layout/IconVerticalSolidList"/>
    <dgm:cxn modelId="{4F023EDA-3EA3-4EA6-B8F6-C0133B8DE693}" type="presParOf" srcId="{4B8E4C1A-7632-443E-ADB7-5B58F574108C}" destId="{D33D91BF-CCE1-44EB-8240-82945234509C}" srcOrd="1" destOrd="0" presId="urn:microsoft.com/office/officeart/2018/2/layout/IconVerticalSolidList"/>
    <dgm:cxn modelId="{1AC8FD58-FCA5-4D04-BF55-31FC64F296CB}" type="presParOf" srcId="{4B8E4C1A-7632-443E-ADB7-5B58F574108C}" destId="{5EE2B05A-0514-40A2-BF4A-2086767F025E}" srcOrd="2" destOrd="0" presId="urn:microsoft.com/office/officeart/2018/2/layout/IconVerticalSolidList"/>
    <dgm:cxn modelId="{2830F9C2-B8C7-44FC-AA28-DD966FDDED45}" type="presParOf" srcId="{4B8E4C1A-7632-443E-ADB7-5B58F574108C}" destId="{2D8C45AF-1D35-4075-8C82-DA10F144419A}" srcOrd="3" destOrd="0" presId="urn:microsoft.com/office/officeart/2018/2/layout/IconVerticalSolidList"/>
    <dgm:cxn modelId="{0BF724B0-38A2-456B-A70F-44B9A6B0FA38}" type="presParOf" srcId="{1339DF5E-E26D-45EE-AAC7-EE5742BEFBDE}" destId="{B5A1590C-DBA1-49C7-9D52-D947357421B5}" srcOrd="1" destOrd="0" presId="urn:microsoft.com/office/officeart/2018/2/layout/IconVerticalSolidList"/>
    <dgm:cxn modelId="{B3206140-FB2C-4CB7-9AB5-CA6D1294C4FC}" type="presParOf" srcId="{1339DF5E-E26D-45EE-AAC7-EE5742BEFBDE}" destId="{7C4C1825-6FB1-4A4C-AEBC-72347EC485A0}" srcOrd="2" destOrd="0" presId="urn:microsoft.com/office/officeart/2018/2/layout/IconVerticalSolidList"/>
    <dgm:cxn modelId="{DB784D28-2C3A-46AF-A69E-8BDF0CD58D0F}" type="presParOf" srcId="{7C4C1825-6FB1-4A4C-AEBC-72347EC485A0}" destId="{A7B6C895-DA85-4B33-B132-19FD70213BCC}" srcOrd="0" destOrd="0" presId="urn:microsoft.com/office/officeart/2018/2/layout/IconVerticalSolidList"/>
    <dgm:cxn modelId="{7701BE0F-6CB2-4AE9-88C4-CFB5E5F97BE0}" type="presParOf" srcId="{7C4C1825-6FB1-4A4C-AEBC-72347EC485A0}" destId="{AA49FE4F-BB41-4057-90A9-258F09289B46}" srcOrd="1" destOrd="0" presId="urn:microsoft.com/office/officeart/2018/2/layout/IconVerticalSolidList"/>
    <dgm:cxn modelId="{9771476A-BDB6-4024-A872-CF3BA420A6F2}" type="presParOf" srcId="{7C4C1825-6FB1-4A4C-AEBC-72347EC485A0}" destId="{5F81A3CF-7943-44B3-94FA-21A4C419CAE3}" srcOrd="2" destOrd="0" presId="urn:microsoft.com/office/officeart/2018/2/layout/IconVerticalSolidList"/>
    <dgm:cxn modelId="{14C6D51B-DE6A-4BD1-A6C1-B23360A1D536}" type="presParOf" srcId="{7C4C1825-6FB1-4A4C-AEBC-72347EC485A0}" destId="{9A609A86-8CCF-4EEE-8B28-09B6B3521819}" srcOrd="3" destOrd="0" presId="urn:microsoft.com/office/officeart/2018/2/layout/IconVerticalSolidList"/>
    <dgm:cxn modelId="{69464A67-85B2-4C00-940B-BD9CBB163C71}" type="presParOf" srcId="{1339DF5E-E26D-45EE-AAC7-EE5742BEFBDE}" destId="{CA70C264-3F53-433D-B067-B9313821B266}" srcOrd="3" destOrd="0" presId="urn:microsoft.com/office/officeart/2018/2/layout/IconVerticalSolidList"/>
    <dgm:cxn modelId="{BBFFF101-5C19-4F23-9A0B-6E5E4D624356}" type="presParOf" srcId="{1339DF5E-E26D-45EE-AAC7-EE5742BEFBDE}" destId="{1DAB5F21-CC16-42D4-AD8C-73F58F210F9A}" srcOrd="4" destOrd="0" presId="urn:microsoft.com/office/officeart/2018/2/layout/IconVerticalSolidList"/>
    <dgm:cxn modelId="{5BB3CAFE-0252-4CFA-95F7-6D049B561FC8}" type="presParOf" srcId="{1DAB5F21-CC16-42D4-AD8C-73F58F210F9A}" destId="{1215714D-87B5-400E-9CEA-C0E79F6B03FE}" srcOrd="0" destOrd="0" presId="urn:microsoft.com/office/officeart/2018/2/layout/IconVerticalSolidList"/>
    <dgm:cxn modelId="{DC1153E1-FBFC-413D-AC7A-E765DC956A5F}" type="presParOf" srcId="{1DAB5F21-CC16-42D4-AD8C-73F58F210F9A}" destId="{0534CA72-118B-4DD7-BF6E-5D2443AEC678}" srcOrd="1" destOrd="0" presId="urn:microsoft.com/office/officeart/2018/2/layout/IconVerticalSolidList"/>
    <dgm:cxn modelId="{C8A2D536-5B94-4E51-B18F-1282D4F40819}" type="presParOf" srcId="{1DAB5F21-CC16-42D4-AD8C-73F58F210F9A}" destId="{884CD16D-FFFF-4577-9C4E-D953785A60F1}" srcOrd="2" destOrd="0" presId="urn:microsoft.com/office/officeart/2018/2/layout/IconVerticalSolidList"/>
    <dgm:cxn modelId="{8F00DF6D-FE04-47AE-9BDF-EA44AA7061E7}" type="presParOf" srcId="{1DAB5F21-CC16-42D4-AD8C-73F58F210F9A}" destId="{AC0DC803-2345-4D4C-BE80-EB87A48EC3F3}" srcOrd="3" destOrd="0" presId="urn:microsoft.com/office/officeart/2018/2/layout/IconVerticalSolidList"/>
    <dgm:cxn modelId="{983861AA-5423-4BCF-9410-92D08F14D4C0}" type="presParOf" srcId="{1339DF5E-E26D-45EE-AAC7-EE5742BEFBDE}" destId="{4D2AB67D-A9C1-451F-B0AF-3EF62DE6C1BD}" srcOrd="5" destOrd="0" presId="urn:microsoft.com/office/officeart/2018/2/layout/IconVerticalSolidList"/>
    <dgm:cxn modelId="{C5C050F2-3331-430D-BDCC-84F4649AD099}" type="presParOf" srcId="{1339DF5E-E26D-45EE-AAC7-EE5742BEFBDE}" destId="{158A0C4B-0506-4785-83E3-18B3EC01D8F0}" srcOrd="6" destOrd="0" presId="urn:microsoft.com/office/officeart/2018/2/layout/IconVerticalSolidList"/>
    <dgm:cxn modelId="{AEDAF6A8-6C5D-4564-9225-EC44E3857F46}" type="presParOf" srcId="{158A0C4B-0506-4785-83E3-18B3EC01D8F0}" destId="{5D306B4D-AF8F-4FAA-900D-787A41D8592E}" srcOrd="0" destOrd="0" presId="urn:microsoft.com/office/officeart/2018/2/layout/IconVerticalSolidList"/>
    <dgm:cxn modelId="{812C7B02-1D5A-4F98-A3C9-61937EFC2AA4}" type="presParOf" srcId="{158A0C4B-0506-4785-83E3-18B3EC01D8F0}" destId="{B979877F-5077-4D2C-BA5A-94DD199D2F75}" srcOrd="1" destOrd="0" presId="urn:microsoft.com/office/officeart/2018/2/layout/IconVerticalSolidList"/>
    <dgm:cxn modelId="{C8C090AF-CFB4-4D25-BC50-7E1322C4B84E}" type="presParOf" srcId="{158A0C4B-0506-4785-83E3-18B3EC01D8F0}" destId="{693D8B95-7365-4E6F-9262-5A5323E79635}" srcOrd="2" destOrd="0" presId="urn:microsoft.com/office/officeart/2018/2/layout/IconVerticalSolidList"/>
    <dgm:cxn modelId="{B8E7E09F-51D6-414A-B5DE-3466C3EF70E3}" type="presParOf" srcId="{158A0C4B-0506-4785-83E3-18B3EC01D8F0}" destId="{171B63DC-398F-4A28-AC08-4B73500634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66073C-F777-4AB1-B246-A9B823936C7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26D86B-3EDE-48D4-8E6C-E15B352D1FD2}">
      <dgm:prSet/>
      <dgm:spPr/>
      <dgm:t>
        <a:bodyPr/>
        <a:lstStyle/>
        <a:p>
          <a:r>
            <a:rPr lang="en-US" dirty="0"/>
            <a:t>Dataset : DiffusionDB [6]</a:t>
          </a:r>
        </a:p>
      </dgm:t>
    </dgm:pt>
    <dgm:pt modelId="{D72E0749-8FE9-41EC-902A-E4AE4F188410}" type="parTrans" cxnId="{D615E268-9B99-4907-B5A3-6FA026771D0A}">
      <dgm:prSet/>
      <dgm:spPr/>
      <dgm:t>
        <a:bodyPr/>
        <a:lstStyle/>
        <a:p>
          <a:endParaRPr lang="en-US"/>
        </a:p>
      </dgm:t>
    </dgm:pt>
    <dgm:pt modelId="{CAD9DCAB-515A-4109-BCB5-35E06EB9A8DC}" type="sibTrans" cxnId="{D615E268-9B99-4907-B5A3-6FA026771D0A}">
      <dgm:prSet/>
      <dgm:spPr/>
      <dgm:t>
        <a:bodyPr/>
        <a:lstStyle/>
        <a:p>
          <a:endParaRPr lang="en-US"/>
        </a:p>
      </dgm:t>
    </dgm:pt>
    <dgm:pt modelId="{87CCED52-9371-4B31-B629-1B250A2C8187}">
      <dgm:prSet/>
      <dgm:spPr/>
      <dgm:t>
        <a:bodyPr/>
        <a:lstStyle/>
        <a:p>
          <a:r>
            <a:rPr lang="en-US"/>
            <a:t>Authors </a:t>
          </a:r>
          <a:r>
            <a:rPr lang="en-US" b="1"/>
            <a:t>|A| = 10, 20, 30, … , 200</a:t>
          </a:r>
          <a:endParaRPr lang="en-US"/>
        </a:p>
      </dgm:t>
    </dgm:pt>
    <dgm:pt modelId="{D26EB181-02BF-4602-B1CF-55F558A99FCD}" type="parTrans" cxnId="{090853F5-6640-40EE-B34F-75D22CDCFF6E}">
      <dgm:prSet/>
      <dgm:spPr/>
      <dgm:t>
        <a:bodyPr/>
        <a:lstStyle/>
        <a:p>
          <a:endParaRPr lang="en-US"/>
        </a:p>
      </dgm:t>
    </dgm:pt>
    <dgm:pt modelId="{4E66B36E-00FA-44D7-A1CC-397F51DE4E4D}" type="sibTrans" cxnId="{090853F5-6640-40EE-B34F-75D22CDCFF6E}">
      <dgm:prSet/>
      <dgm:spPr/>
      <dgm:t>
        <a:bodyPr/>
        <a:lstStyle/>
        <a:p>
          <a:endParaRPr lang="en-US"/>
        </a:p>
      </dgm:t>
    </dgm:pt>
    <dgm:pt modelId="{BCE2D34D-4A0D-45AA-BEFA-29858791DEE4}">
      <dgm:prSet/>
      <dgm:spPr/>
      <dgm:t>
        <a:bodyPr/>
        <a:lstStyle/>
        <a:p>
          <a:r>
            <a:rPr lang="en-US"/>
            <a:t>Prompts per author </a:t>
          </a:r>
          <a:r>
            <a:rPr lang="en-US" b="1"/>
            <a:t>T = 10, 30, … , 90 </a:t>
          </a:r>
          <a:endParaRPr lang="en-US"/>
        </a:p>
      </dgm:t>
    </dgm:pt>
    <dgm:pt modelId="{360E5C7D-C4E9-4E02-9328-D8FFB6441D99}" type="parTrans" cxnId="{94F6FA6A-BB9E-4CD7-A577-7F82DDD55BBE}">
      <dgm:prSet/>
      <dgm:spPr/>
      <dgm:t>
        <a:bodyPr/>
        <a:lstStyle/>
        <a:p>
          <a:endParaRPr lang="en-US"/>
        </a:p>
      </dgm:t>
    </dgm:pt>
    <dgm:pt modelId="{61AF7C37-8E85-4AE4-8D48-7C2D618906BB}" type="sibTrans" cxnId="{94F6FA6A-BB9E-4CD7-A577-7F82DDD55BBE}">
      <dgm:prSet/>
      <dgm:spPr/>
      <dgm:t>
        <a:bodyPr/>
        <a:lstStyle/>
        <a:p>
          <a:endParaRPr lang="en-US"/>
        </a:p>
      </dgm:t>
    </dgm:pt>
    <dgm:pt modelId="{BDB929AD-DFB9-439D-B1FD-464B153D139B}">
      <dgm:prSet/>
      <dgm:spPr/>
      <dgm:t>
        <a:bodyPr/>
        <a:lstStyle/>
        <a:p>
          <a:r>
            <a:rPr lang="en-US"/>
            <a:t>Adversary Models:</a:t>
          </a:r>
        </a:p>
      </dgm:t>
    </dgm:pt>
    <dgm:pt modelId="{8973CE66-38FF-40C8-81FF-3053FD000F93}" type="parTrans" cxnId="{33355FBD-0A06-4D23-A159-C43247564415}">
      <dgm:prSet/>
      <dgm:spPr/>
      <dgm:t>
        <a:bodyPr/>
        <a:lstStyle/>
        <a:p>
          <a:endParaRPr lang="en-US"/>
        </a:p>
      </dgm:t>
    </dgm:pt>
    <dgm:pt modelId="{B60FCAC4-0785-4DE0-9C9D-73FFDA698503}" type="sibTrans" cxnId="{33355FBD-0A06-4D23-A159-C43247564415}">
      <dgm:prSet/>
      <dgm:spPr/>
      <dgm:t>
        <a:bodyPr/>
        <a:lstStyle/>
        <a:p>
          <a:endParaRPr lang="en-US"/>
        </a:p>
      </dgm:t>
    </dgm:pt>
    <dgm:pt modelId="{846757A1-337C-4527-A43E-E47D85BC6E35}">
      <dgm:prSet/>
      <dgm:spPr/>
      <dgm:t>
        <a:bodyPr/>
        <a:lstStyle/>
        <a:p>
          <a:r>
            <a:rPr lang="en-US" b="1"/>
            <a:t>Input attack – A</a:t>
          </a:r>
          <a:r>
            <a:rPr lang="en-US" b="1" baseline="-25000"/>
            <a:t>i </a:t>
          </a:r>
          <a:r>
            <a:rPr lang="en-US" b="1"/>
            <a:t>: </a:t>
          </a:r>
          <a:endParaRPr lang="en-US"/>
        </a:p>
      </dgm:t>
    </dgm:pt>
    <dgm:pt modelId="{895C236A-9109-4677-AE77-D263077BA495}" type="parTrans" cxnId="{A9756003-52EE-434A-980D-2C3C31855038}">
      <dgm:prSet/>
      <dgm:spPr/>
      <dgm:t>
        <a:bodyPr/>
        <a:lstStyle/>
        <a:p>
          <a:endParaRPr lang="en-US"/>
        </a:p>
      </dgm:t>
    </dgm:pt>
    <dgm:pt modelId="{C261F170-B9E1-480F-A001-C76DDDB49AE8}" type="sibTrans" cxnId="{A9756003-52EE-434A-980D-2C3C31855038}">
      <dgm:prSet/>
      <dgm:spPr/>
      <dgm:t>
        <a:bodyPr/>
        <a:lstStyle/>
        <a:p>
          <a:endParaRPr lang="en-US"/>
        </a:p>
      </dgm:t>
    </dgm:pt>
    <dgm:pt modelId="{61161B16-3124-4707-BC77-E526E259FE53}">
      <dgm:prSet/>
      <dgm:spPr/>
      <dgm:t>
        <a:bodyPr/>
        <a:lstStyle/>
        <a:p>
          <a:r>
            <a:rPr lang="en-US" dirty="0"/>
            <a:t>Embedding models [1] + Classic ML models</a:t>
          </a:r>
        </a:p>
      </dgm:t>
    </dgm:pt>
    <dgm:pt modelId="{6B9BCE5C-3B4E-4DA3-8363-8238C6F7BB5A}" type="parTrans" cxnId="{E39FA9F6-F8A9-4143-A554-279084AE4D6F}">
      <dgm:prSet/>
      <dgm:spPr/>
      <dgm:t>
        <a:bodyPr/>
        <a:lstStyle/>
        <a:p>
          <a:endParaRPr lang="en-US"/>
        </a:p>
      </dgm:t>
    </dgm:pt>
    <dgm:pt modelId="{F1E17485-758B-45FC-96B2-682FB86F1C70}" type="sibTrans" cxnId="{E39FA9F6-F8A9-4143-A554-279084AE4D6F}">
      <dgm:prSet/>
      <dgm:spPr/>
      <dgm:t>
        <a:bodyPr/>
        <a:lstStyle/>
        <a:p>
          <a:endParaRPr lang="en-US"/>
        </a:p>
      </dgm:t>
    </dgm:pt>
    <dgm:pt modelId="{91F02071-E9D1-4107-A294-BEE508C9736C}">
      <dgm:prSet/>
      <dgm:spPr/>
      <dgm:t>
        <a:bodyPr/>
        <a:lstStyle/>
        <a:p>
          <a:r>
            <a:rPr lang="en-US" b="1"/>
            <a:t>Output A</a:t>
          </a:r>
          <a:r>
            <a:rPr lang="en-US" b="1" baseline="-25000"/>
            <a:t>o</a:t>
          </a:r>
          <a:r>
            <a:rPr lang="en-US" b="1"/>
            <a:t> &amp; Multi – Modal A</a:t>
          </a:r>
          <a:r>
            <a:rPr lang="en-US" b="1" baseline="-25000"/>
            <a:t>io</a:t>
          </a:r>
          <a:r>
            <a:rPr lang="en-US" b="1"/>
            <a:t> : </a:t>
          </a:r>
          <a:endParaRPr lang="en-US"/>
        </a:p>
      </dgm:t>
    </dgm:pt>
    <dgm:pt modelId="{F5792048-3AD5-4E17-B30D-3E136938152A}" type="parTrans" cxnId="{F2218544-7CBE-4FC4-A348-63E8E6663116}">
      <dgm:prSet/>
      <dgm:spPr/>
      <dgm:t>
        <a:bodyPr/>
        <a:lstStyle/>
        <a:p>
          <a:endParaRPr lang="en-US"/>
        </a:p>
      </dgm:t>
    </dgm:pt>
    <dgm:pt modelId="{F441BE52-6169-424A-B176-849D29AE5990}" type="sibTrans" cxnId="{F2218544-7CBE-4FC4-A348-63E8E6663116}">
      <dgm:prSet/>
      <dgm:spPr/>
      <dgm:t>
        <a:bodyPr/>
        <a:lstStyle/>
        <a:p>
          <a:endParaRPr lang="en-US"/>
        </a:p>
      </dgm:t>
    </dgm:pt>
    <dgm:pt modelId="{A76A3864-1EE7-4AD7-8F0D-B0A026223F82}">
      <dgm:prSet/>
      <dgm:spPr/>
      <dgm:t>
        <a:bodyPr/>
        <a:lstStyle/>
        <a:p>
          <a:r>
            <a:rPr lang="en-US"/>
            <a:t>CNNs and other ML models</a:t>
          </a:r>
        </a:p>
      </dgm:t>
    </dgm:pt>
    <dgm:pt modelId="{7B040C76-2871-4A3E-ACA0-59E728610248}" type="parTrans" cxnId="{B0B7C23E-96A7-4647-8EEB-1F41EE74971F}">
      <dgm:prSet/>
      <dgm:spPr/>
      <dgm:t>
        <a:bodyPr/>
        <a:lstStyle/>
        <a:p>
          <a:endParaRPr lang="en-US"/>
        </a:p>
      </dgm:t>
    </dgm:pt>
    <dgm:pt modelId="{4C1F0899-9CB0-45F0-801C-B0CB71D2250A}" type="sibTrans" cxnId="{B0B7C23E-96A7-4647-8EEB-1F41EE74971F}">
      <dgm:prSet/>
      <dgm:spPr/>
      <dgm:t>
        <a:bodyPr/>
        <a:lstStyle/>
        <a:p>
          <a:endParaRPr lang="en-US"/>
        </a:p>
      </dgm:t>
    </dgm:pt>
    <dgm:pt modelId="{41CD09B4-5E66-9843-AB41-8F33F9EFBF84}" type="pres">
      <dgm:prSet presAssocID="{0A66073C-F777-4AB1-B246-A9B823936C7E}" presName="linear" presStyleCnt="0">
        <dgm:presLayoutVars>
          <dgm:dir/>
          <dgm:animLvl val="lvl"/>
          <dgm:resizeHandles val="exact"/>
        </dgm:presLayoutVars>
      </dgm:prSet>
      <dgm:spPr/>
    </dgm:pt>
    <dgm:pt modelId="{29740912-FC86-8F42-B87C-1941B9D9F054}" type="pres">
      <dgm:prSet presAssocID="{DE26D86B-3EDE-48D4-8E6C-E15B352D1FD2}" presName="parentLin" presStyleCnt="0"/>
      <dgm:spPr/>
    </dgm:pt>
    <dgm:pt modelId="{79D626FB-7BB6-A24F-BCC4-E1E8632CAF9C}" type="pres">
      <dgm:prSet presAssocID="{DE26D86B-3EDE-48D4-8E6C-E15B352D1FD2}" presName="parentLeftMargin" presStyleLbl="node1" presStyleIdx="0" presStyleCnt="4"/>
      <dgm:spPr/>
    </dgm:pt>
    <dgm:pt modelId="{D81A30B7-660C-6849-9E63-9953D93DD909}" type="pres">
      <dgm:prSet presAssocID="{DE26D86B-3EDE-48D4-8E6C-E15B352D1F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D962B38-3934-444F-995B-F35CE1C0B309}" type="pres">
      <dgm:prSet presAssocID="{DE26D86B-3EDE-48D4-8E6C-E15B352D1FD2}" presName="negativeSpace" presStyleCnt="0"/>
      <dgm:spPr/>
    </dgm:pt>
    <dgm:pt modelId="{EDFA5A51-B7A2-A54B-B554-F69A3FD50636}" type="pres">
      <dgm:prSet presAssocID="{DE26D86B-3EDE-48D4-8E6C-E15B352D1FD2}" presName="childText" presStyleLbl="conFgAcc1" presStyleIdx="0" presStyleCnt="4">
        <dgm:presLayoutVars>
          <dgm:bulletEnabled val="1"/>
        </dgm:presLayoutVars>
      </dgm:prSet>
      <dgm:spPr/>
    </dgm:pt>
    <dgm:pt modelId="{73C47479-08C9-9A48-97BF-7ADD9F09FA62}" type="pres">
      <dgm:prSet presAssocID="{CAD9DCAB-515A-4109-BCB5-35E06EB9A8DC}" presName="spaceBetweenRectangles" presStyleCnt="0"/>
      <dgm:spPr/>
    </dgm:pt>
    <dgm:pt modelId="{BBF77307-5EB1-1A4E-B625-F5FCD0CA593C}" type="pres">
      <dgm:prSet presAssocID="{87CCED52-9371-4B31-B629-1B250A2C8187}" presName="parentLin" presStyleCnt="0"/>
      <dgm:spPr/>
    </dgm:pt>
    <dgm:pt modelId="{D102D4E9-2299-5C4D-8A9B-2F20DC81D4B9}" type="pres">
      <dgm:prSet presAssocID="{87CCED52-9371-4B31-B629-1B250A2C8187}" presName="parentLeftMargin" presStyleLbl="node1" presStyleIdx="0" presStyleCnt="4"/>
      <dgm:spPr/>
    </dgm:pt>
    <dgm:pt modelId="{F5B2C020-3C88-0A45-AD67-5F10EABFCD54}" type="pres">
      <dgm:prSet presAssocID="{87CCED52-9371-4B31-B629-1B250A2C818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854EBC9-C895-DB45-B412-5DC6F031B402}" type="pres">
      <dgm:prSet presAssocID="{87CCED52-9371-4B31-B629-1B250A2C8187}" presName="negativeSpace" presStyleCnt="0"/>
      <dgm:spPr/>
    </dgm:pt>
    <dgm:pt modelId="{3D038CD3-E3F9-AD40-9551-FE0560A957C2}" type="pres">
      <dgm:prSet presAssocID="{87CCED52-9371-4B31-B629-1B250A2C8187}" presName="childText" presStyleLbl="conFgAcc1" presStyleIdx="1" presStyleCnt="4">
        <dgm:presLayoutVars>
          <dgm:bulletEnabled val="1"/>
        </dgm:presLayoutVars>
      </dgm:prSet>
      <dgm:spPr/>
    </dgm:pt>
    <dgm:pt modelId="{8E08248C-2EB3-B744-A8D6-FAB908C60270}" type="pres">
      <dgm:prSet presAssocID="{4E66B36E-00FA-44D7-A1CC-397F51DE4E4D}" presName="spaceBetweenRectangles" presStyleCnt="0"/>
      <dgm:spPr/>
    </dgm:pt>
    <dgm:pt modelId="{A49C0E95-510C-B542-81F3-789CA602CEB2}" type="pres">
      <dgm:prSet presAssocID="{BCE2D34D-4A0D-45AA-BEFA-29858791DEE4}" presName="parentLin" presStyleCnt="0"/>
      <dgm:spPr/>
    </dgm:pt>
    <dgm:pt modelId="{CC8EED16-646E-9642-B101-1CF1A340E513}" type="pres">
      <dgm:prSet presAssocID="{BCE2D34D-4A0D-45AA-BEFA-29858791DEE4}" presName="parentLeftMargin" presStyleLbl="node1" presStyleIdx="1" presStyleCnt="4"/>
      <dgm:spPr/>
    </dgm:pt>
    <dgm:pt modelId="{DA107265-1B9B-B147-84AE-0619D5B4BF31}" type="pres">
      <dgm:prSet presAssocID="{BCE2D34D-4A0D-45AA-BEFA-29858791DE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DE254C-8FE4-5947-AEC7-8BCE0E06DF24}" type="pres">
      <dgm:prSet presAssocID="{BCE2D34D-4A0D-45AA-BEFA-29858791DEE4}" presName="negativeSpace" presStyleCnt="0"/>
      <dgm:spPr/>
    </dgm:pt>
    <dgm:pt modelId="{0660783A-A6EF-2044-8463-1F82A5D52106}" type="pres">
      <dgm:prSet presAssocID="{BCE2D34D-4A0D-45AA-BEFA-29858791DEE4}" presName="childText" presStyleLbl="conFgAcc1" presStyleIdx="2" presStyleCnt="4">
        <dgm:presLayoutVars>
          <dgm:bulletEnabled val="1"/>
        </dgm:presLayoutVars>
      </dgm:prSet>
      <dgm:spPr/>
    </dgm:pt>
    <dgm:pt modelId="{731EB0CF-14A4-5D4C-B579-030FB757BF87}" type="pres">
      <dgm:prSet presAssocID="{61AF7C37-8E85-4AE4-8D48-7C2D618906BB}" presName="spaceBetweenRectangles" presStyleCnt="0"/>
      <dgm:spPr/>
    </dgm:pt>
    <dgm:pt modelId="{B8240165-5C09-A34B-B46D-204ED4F61A14}" type="pres">
      <dgm:prSet presAssocID="{BDB929AD-DFB9-439D-B1FD-464B153D139B}" presName="parentLin" presStyleCnt="0"/>
      <dgm:spPr/>
    </dgm:pt>
    <dgm:pt modelId="{004018B7-48D2-C140-9269-84177BEB3354}" type="pres">
      <dgm:prSet presAssocID="{BDB929AD-DFB9-439D-B1FD-464B153D139B}" presName="parentLeftMargin" presStyleLbl="node1" presStyleIdx="2" presStyleCnt="4"/>
      <dgm:spPr/>
    </dgm:pt>
    <dgm:pt modelId="{1528F197-375B-B743-B9D3-E3A0B50F2F50}" type="pres">
      <dgm:prSet presAssocID="{BDB929AD-DFB9-439D-B1FD-464B153D139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F384ED9-0097-AA4B-9D20-8CFC48F1E08A}" type="pres">
      <dgm:prSet presAssocID="{BDB929AD-DFB9-439D-B1FD-464B153D139B}" presName="negativeSpace" presStyleCnt="0"/>
      <dgm:spPr/>
    </dgm:pt>
    <dgm:pt modelId="{84B55824-BAE5-7A4C-BFD0-4DCBDA198711}" type="pres">
      <dgm:prSet presAssocID="{BDB929AD-DFB9-439D-B1FD-464B153D139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9756003-52EE-434A-980D-2C3C31855038}" srcId="{BDB929AD-DFB9-439D-B1FD-464B153D139B}" destId="{846757A1-337C-4527-A43E-E47D85BC6E35}" srcOrd="0" destOrd="0" parTransId="{895C236A-9109-4677-AE77-D263077BA495}" sibTransId="{C261F170-B9E1-480F-A001-C76DDDB49AE8}"/>
    <dgm:cxn modelId="{0298743E-A596-5B47-B137-1DE5C7247D4A}" type="presOf" srcId="{87CCED52-9371-4B31-B629-1B250A2C8187}" destId="{F5B2C020-3C88-0A45-AD67-5F10EABFCD54}" srcOrd="1" destOrd="0" presId="urn:microsoft.com/office/officeart/2005/8/layout/list1"/>
    <dgm:cxn modelId="{B0B7C23E-96A7-4647-8EEB-1F41EE74971F}" srcId="{91F02071-E9D1-4107-A294-BEE508C9736C}" destId="{A76A3864-1EE7-4AD7-8F0D-B0A026223F82}" srcOrd="0" destOrd="0" parTransId="{7B040C76-2871-4A3E-ACA0-59E728610248}" sibTransId="{4C1F0899-9CB0-45F0-801C-B0CB71D2250A}"/>
    <dgm:cxn modelId="{013DBF42-A48E-584F-AB99-6D08FA53EA95}" type="presOf" srcId="{0A66073C-F777-4AB1-B246-A9B823936C7E}" destId="{41CD09B4-5E66-9843-AB41-8F33F9EFBF84}" srcOrd="0" destOrd="0" presId="urn:microsoft.com/office/officeart/2005/8/layout/list1"/>
    <dgm:cxn modelId="{F2218544-7CBE-4FC4-A348-63E8E6663116}" srcId="{BDB929AD-DFB9-439D-B1FD-464B153D139B}" destId="{91F02071-E9D1-4107-A294-BEE508C9736C}" srcOrd="1" destOrd="0" parTransId="{F5792048-3AD5-4E17-B30D-3E136938152A}" sibTransId="{F441BE52-6169-424A-B176-849D29AE5990}"/>
    <dgm:cxn modelId="{D615E268-9B99-4907-B5A3-6FA026771D0A}" srcId="{0A66073C-F777-4AB1-B246-A9B823936C7E}" destId="{DE26D86B-3EDE-48D4-8E6C-E15B352D1FD2}" srcOrd="0" destOrd="0" parTransId="{D72E0749-8FE9-41EC-902A-E4AE4F188410}" sibTransId="{CAD9DCAB-515A-4109-BCB5-35E06EB9A8DC}"/>
    <dgm:cxn modelId="{94F6FA6A-BB9E-4CD7-A577-7F82DDD55BBE}" srcId="{0A66073C-F777-4AB1-B246-A9B823936C7E}" destId="{BCE2D34D-4A0D-45AA-BEFA-29858791DEE4}" srcOrd="2" destOrd="0" parTransId="{360E5C7D-C4E9-4E02-9328-D8FFB6441D99}" sibTransId="{61AF7C37-8E85-4AE4-8D48-7C2D618906BB}"/>
    <dgm:cxn modelId="{9DE0486E-EF60-234D-8595-0743045E469A}" type="presOf" srcId="{61161B16-3124-4707-BC77-E526E259FE53}" destId="{84B55824-BAE5-7A4C-BFD0-4DCBDA198711}" srcOrd="0" destOrd="1" presId="urn:microsoft.com/office/officeart/2005/8/layout/list1"/>
    <dgm:cxn modelId="{BDC9DE7C-C4BD-5D4A-96DB-104742FC3B78}" type="presOf" srcId="{BDB929AD-DFB9-439D-B1FD-464B153D139B}" destId="{1528F197-375B-B743-B9D3-E3A0B50F2F50}" srcOrd="1" destOrd="0" presId="urn:microsoft.com/office/officeart/2005/8/layout/list1"/>
    <dgm:cxn modelId="{39711B80-0ABD-CB48-BB16-A4504382EA74}" type="presOf" srcId="{DE26D86B-3EDE-48D4-8E6C-E15B352D1FD2}" destId="{D81A30B7-660C-6849-9E63-9953D93DD909}" srcOrd="1" destOrd="0" presId="urn:microsoft.com/office/officeart/2005/8/layout/list1"/>
    <dgm:cxn modelId="{F1B4878D-2552-2642-8921-4CDC9E0C8A04}" type="presOf" srcId="{BDB929AD-DFB9-439D-B1FD-464B153D139B}" destId="{004018B7-48D2-C140-9269-84177BEB3354}" srcOrd="0" destOrd="0" presId="urn:microsoft.com/office/officeart/2005/8/layout/list1"/>
    <dgm:cxn modelId="{3D37E793-983C-9F45-B931-934CCFBAA9B6}" type="presOf" srcId="{87CCED52-9371-4B31-B629-1B250A2C8187}" destId="{D102D4E9-2299-5C4D-8A9B-2F20DC81D4B9}" srcOrd="0" destOrd="0" presId="urn:microsoft.com/office/officeart/2005/8/layout/list1"/>
    <dgm:cxn modelId="{500FDEA2-0373-724A-B19F-570BF8AE905C}" type="presOf" srcId="{BCE2D34D-4A0D-45AA-BEFA-29858791DEE4}" destId="{DA107265-1B9B-B147-84AE-0619D5B4BF31}" srcOrd="1" destOrd="0" presId="urn:microsoft.com/office/officeart/2005/8/layout/list1"/>
    <dgm:cxn modelId="{DDC3C4A3-F06F-004E-8D61-7BF34F5A4ECF}" type="presOf" srcId="{DE26D86B-3EDE-48D4-8E6C-E15B352D1FD2}" destId="{79D626FB-7BB6-A24F-BCC4-E1E8632CAF9C}" srcOrd="0" destOrd="0" presId="urn:microsoft.com/office/officeart/2005/8/layout/list1"/>
    <dgm:cxn modelId="{57E4DFB3-CB36-3742-94F2-18C137012D6F}" type="presOf" srcId="{BCE2D34D-4A0D-45AA-BEFA-29858791DEE4}" destId="{CC8EED16-646E-9642-B101-1CF1A340E513}" srcOrd="0" destOrd="0" presId="urn:microsoft.com/office/officeart/2005/8/layout/list1"/>
    <dgm:cxn modelId="{33355FBD-0A06-4D23-A159-C43247564415}" srcId="{0A66073C-F777-4AB1-B246-A9B823936C7E}" destId="{BDB929AD-DFB9-439D-B1FD-464B153D139B}" srcOrd="3" destOrd="0" parTransId="{8973CE66-38FF-40C8-81FF-3053FD000F93}" sibTransId="{B60FCAC4-0785-4DE0-9C9D-73FFDA698503}"/>
    <dgm:cxn modelId="{327416CB-51BE-EB43-80A2-6C3D078E4D56}" type="presOf" srcId="{846757A1-337C-4527-A43E-E47D85BC6E35}" destId="{84B55824-BAE5-7A4C-BFD0-4DCBDA198711}" srcOrd="0" destOrd="0" presId="urn:microsoft.com/office/officeart/2005/8/layout/list1"/>
    <dgm:cxn modelId="{F90BF2E2-55FB-9342-983D-C0464FDC71A6}" type="presOf" srcId="{A76A3864-1EE7-4AD7-8F0D-B0A026223F82}" destId="{84B55824-BAE5-7A4C-BFD0-4DCBDA198711}" srcOrd="0" destOrd="3" presId="urn:microsoft.com/office/officeart/2005/8/layout/list1"/>
    <dgm:cxn modelId="{A5BBBBEF-6DA7-9E42-B366-262C95197058}" type="presOf" srcId="{91F02071-E9D1-4107-A294-BEE508C9736C}" destId="{84B55824-BAE5-7A4C-BFD0-4DCBDA198711}" srcOrd="0" destOrd="2" presId="urn:microsoft.com/office/officeart/2005/8/layout/list1"/>
    <dgm:cxn modelId="{090853F5-6640-40EE-B34F-75D22CDCFF6E}" srcId="{0A66073C-F777-4AB1-B246-A9B823936C7E}" destId="{87CCED52-9371-4B31-B629-1B250A2C8187}" srcOrd="1" destOrd="0" parTransId="{D26EB181-02BF-4602-B1CF-55F558A99FCD}" sibTransId="{4E66B36E-00FA-44D7-A1CC-397F51DE4E4D}"/>
    <dgm:cxn modelId="{E39FA9F6-F8A9-4143-A554-279084AE4D6F}" srcId="{846757A1-337C-4527-A43E-E47D85BC6E35}" destId="{61161B16-3124-4707-BC77-E526E259FE53}" srcOrd="0" destOrd="0" parTransId="{6B9BCE5C-3B4E-4DA3-8363-8238C6F7BB5A}" sibTransId="{F1E17485-758B-45FC-96B2-682FB86F1C70}"/>
    <dgm:cxn modelId="{C599777E-1B74-B348-931B-CB4DA12FEAF6}" type="presParOf" srcId="{41CD09B4-5E66-9843-AB41-8F33F9EFBF84}" destId="{29740912-FC86-8F42-B87C-1941B9D9F054}" srcOrd="0" destOrd="0" presId="urn:microsoft.com/office/officeart/2005/8/layout/list1"/>
    <dgm:cxn modelId="{E392B70F-4F4C-1E47-AFDB-F2585AD07DEB}" type="presParOf" srcId="{29740912-FC86-8F42-B87C-1941B9D9F054}" destId="{79D626FB-7BB6-A24F-BCC4-E1E8632CAF9C}" srcOrd="0" destOrd="0" presId="urn:microsoft.com/office/officeart/2005/8/layout/list1"/>
    <dgm:cxn modelId="{3A0D03DA-FD37-1749-A0BA-75EF6F35D60D}" type="presParOf" srcId="{29740912-FC86-8F42-B87C-1941B9D9F054}" destId="{D81A30B7-660C-6849-9E63-9953D93DD909}" srcOrd="1" destOrd="0" presId="urn:microsoft.com/office/officeart/2005/8/layout/list1"/>
    <dgm:cxn modelId="{AC89A3AA-87DE-C742-8567-57F03CCC319C}" type="presParOf" srcId="{41CD09B4-5E66-9843-AB41-8F33F9EFBF84}" destId="{8D962B38-3934-444F-995B-F35CE1C0B309}" srcOrd="1" destOrd="0" presId="urn:microsoft.com/office/officeart/2005/8/layout/list1"/>
    <dgm:cxn modelId="{24E4BF7F-0827-0742-B597-2CFE6462379F}" type="presParOf" srcId="{41CD09B4-5E66-9843-AB41-8F33F9EFBF84}" destId="{EDFA5A51-B7A2-A54B-B554-F69A3FD50636}" srcOrd="2" destOrd="0" presId="urn:microsoft.com/office/officeart/2005/8/layout/list1"/>
    <dgm:cxn modelId="{311274CA-9905-EF4C-ACF3-705BD1EFB10F}" type="presParOf" srcId="{41CD09B4-5E66-9843-AB41-8F33F9EFBF84}" destId="{73C47479-08C9-9A48-97BF-7ADD9F09FA62}" srcOrd="3" destOrd="0" presId="urn:microsoft.com/office/officeart/2005/8/layout/list1"/>
    <dgm:cxn modelId="{A915E496-E30D-0F4F-973E-E0E6681763D4}" type="presParOf" srcId="{41CD09B4-5E66-9843-AB41-8F33F9EFBF84}" destId="{BBF77307-5EB1-1A4E-B625-F5FCD0CA593C}" srcOrd="4" destOrd="0" presId="urn:microsoft.com/office/officeart/2005/8/layout/list1"/>
    <dgm:cxn modelId="{B56C2ECC-E1A6-F244-A52C-453B844242E5}" type="presParOf" srcId="{BBF77307-5EB1-1A4E-B625-F5FCD0CA593C}" destId="{D102D4E9-2299-5C4D-8A9B-2F20DC81D4B9}" srcOrd="0" destOrd="0" presId="urn:microsoft.com/office/officeart/2005/8/layout/list1"/>
    <dgm:cxn modelId="{FCBC65EA-0F64-3D4A-9528-C33D30C5B045}" type="presParOf" srcId="{BBF77307-5EB1-1A4E-B625-F5FCD0CA593C}" destId="{F5B2C020-3C88-0A45-AD67-5F10EABFCD54}" srcOrd="1" destOrd="0" presId="urn:microsoft.com/office/officeart/2005/8/layout/list1"/>
    <dgm:cxn modelId="{F9E52317-372E-4E40-B3AC-E8AF0A764994}" type="presParOf" srcId="{41CD09B4-5E66-9843-AB41-8F33F9EFBF84}" destId="{D854EBC9-C895-DB45-B412-5DC6F031B402}" srcOrd="5" destOrd="0" presId="urn:microsoft.com/office/officeart/2005/8/layout/list1"/>
    <dgm:cxn modelId="{A8AD102C-F88D-DA40-BE81-8C37FF11854C}" type="presParOf" srcId="{41CD09B4-5E66-9843-AB41-8F33F9EFBF84}" destId="{3D038CD3-E3F9-AD40-9551-FE0560A957C2}" srcOrd="6" destOrd="0" presId="urn:microsoft.com/office/officeart/2005/8/layout/list1"/>
    <dgm:cxn modelId="{BBE8DFB6-7FD2-D940-B1AE-E8EC2E194D7B}" type="presParOf" srcId="{41CD09B4-5E66-9843-AB41-8F33F9EFBF84}" destId="{8E08248C-2EB3-B744-A8D6-FAB908C60270}" srcOrd="7" destOrd="0" presId="urn:microsoft.com/office/officeart/2005/8/layout/list1"/>
    <dgm:cxn modelId="{EA5493B6-7969-0E44-AB37-A85E0B49781A}" type="presParOf" srcId="{41CD09B4-5E66-9843-AB41-8F33F9EFBF84}" destId="{A49C0E95-510C-B542-81F3-789CA602CEB2}" srcOrd="8" destOrd="0" presId="urn:microsoft.com/office/officeart/2005/8/layout/list1"/>
    <dgm:cxn modelId="{B5A1DB06-7792-7946-B371-1905E4DD9FA4}" type="presParOf" srcId="{A49C0E95-510C-B542-81F3-789CA602CEB2}" destId="{CC8EED16-646E-9642-B101-1CF1A340E513}" srcOrd="0" destOrd="0" presId="urn:microsoft.com/office/officeart/2005/8/layout/list1"/>
    <dgm:cxn modelId="{AFB6667D-4EB0-2C4F-A6B5-8802184E21D1}" type="presParOf" srcId="{A49C0E95-510C-B542-81F3-789CA602CEB2}" destId="{DA107265-1B9B-B147-84AE-0619D5B4BF31}" srcOrd="1" destOrd="0" presId="urn:microsoft.com/office/officeart/2005/8/layout/list1"/>
    <dgm:cxn modelId="{493B5819-6B8B-D842-9714-E92FC6E638DA}" type="presParOf" srcId="{41CD09B4-5E66-9843-AB41-8F33F9EFBF84}" destId="{1CDE254C-8FE4-5947-AEC7-8BCE0E06DF24}" srcOrd="9" destOrd="0" presId="urn:microsoft.com/office/officeart/2005/8/layout/list1"/>
    <dgm:cxn modelId="{6560864C-4C27-A142-8E0C-1A0D385F00D8}" type="presParOf" srcId="{41CD09B4-5E66-9843-AB41-8F33F9EFBF84}" destId="{0660783A-A6EF-2044-8463-1F82A5D52106}" srcOrd="10" destOrd="0" presId="urn:microsoft.com/office/officeart/2005/8/layout/list1"/>
    <dgm:cxn modelId="{8A949348-73E7-C64E-A929-26EED1C01094}" type="presParOf" srcId="{41CD09B4-5E66-9843-AB41-8F33F9EFBF84}" destId="{731EB0CF-14A4-5D4C-B579-030FB757BF87}" srcOrd="11" destOrd="0" presId="urn:microsoft.com/office/officeart/2005/8/layout/list1"/>
    <dgm:cxn modelId="{5B80FA4B-79FA-E04E-B058-49B711E631D5}" type="presParOf" srcId="{41CD09B4-5E66-9843-AB41-8F33F9EFBF84}" destId="{B8240165-5C09-A34B-B46D-204ED4F61A14}" srcOrd="12" destOrd="0" presId="urn:microsoft.com/office/officeart/2005/8/layout/list1"/>
    <dgm:cxn modelId="{4E277A8A-4221-314C-AB77-06E0857DDE53}" type="presParOf" srcId="{B8240165-5C09-A34B-B46D-204ED4F61A14}" destId="{004018B7-48D2-C140-9269-84177BEB3354}" srcOrd="0" destOrd="0" presId="urn:microsoft.com/office/officeart/2005/8/layout/list1"/>
    <dgm:cxn modelId="{74E94756-A83E-1940-BC6E-761C61F6AF0B}" type="presParOf" srcId="{B8240165-5C09-A34B-B46D-204ED4F61A14}" destId="{1528F197-375B-B743-B9D3-E3A0B50F2F50}" srcOrd="1" destOrd="0" presId="urn:microsoft.com/office/officeart/2005/8/layout/list1"/>
    <dgm:cxn modelId="{1342A896-7B4C-8348-8D30-D180F0F52555}" type="presParOf" srcId="{41CD09B4-5E66-9843-AB41-8F33F9EFBF84}" destId="{FF384ED9-0097-AA4B-9D20-8CFC48F1E08A}" srcOrd="13" destOrd="0" presId="urn:microsoft.com/office/officeart/2005/8/layout/list1"/>
    <dgm:cxn modelId="{DFF4D827-4E0D-FA4F-BA4B-DF2DA942B998}" type="presParOf" srcId="{41CD09B4-5E66-9843-AB41-8F33F9EFBF84}" destId="{84B55824-BAE5-7A4C-BFD0-4DCBDA1987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507680-3197-44B1-8378-B4D90C37732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B25B72-5A0B-41C9-98A7-DBC3EDDB8FAB}">
      <dgm:prSet/>
      <dgm:spPr/>
      <dgm:t>
        <a:bodyPr/>
        <a:lstStyle/>
        <a:p>
          <a:r>
            <a:rPr lang="en-US" dirty="0"/>
            <a:t>Dataset : ADReSS [7]</a:t>
          </a:r>
        </a:p>
      </dgm:t>
    </dgm:pt>
    <dgm:pt modelId="{12243E4F-929C-4215-8261-DC72E3912249}" type="parTrans" cxnId="{90C8E89B-3E56-45E9-97AE-911D130913F2}">
      <dgm:prSet/>
      <dgm:spPr/>
      <dgm:t>
        <a:bodyPr/>
        <a:lstStyle/>
        <a:p>
          <a:endParaRPr lang="en-US"/>
        </a:p>
      </dgm:t>
    </dgm:pt>
    <dgm:pt modelId="{D5032980-38B6-4985-AFF6-0D77F55EB45C}" type="sibTrans" cxnId="{90C8E89B-3E56-45E9-97AE-911D130913F2}">
      <dgm:prSet/>
      <dgm:spPr/>
      <dgm:t>
        <a:bodyPr/>
        <a:lstStyle/>
        <a:p>
          <a:endParaRPr lang="en-US"/>
        </a:p>
      </dgm:t>
    </dgm:pt>
    <dgm:pt modelId="{D7B42A2C-AB4C-407B-ACDE-3D62D5CC6D25}">
      <dgm:prSet/>
      <dgm:spPr/>
      <dgm:t>
        <a:bodyPr/>
        <a:lstStyle/>
        <a:p>
          <a:r>
            <a:rPr lang="en-US" dirty="0"/>
            <a:t>Classes : Healthy Control &amp; Dementia-labelled</a:t>
          </a:r>
        </a:p>
      </dgm:t>
    </dgm:pt>
    <dgm:pt modelId="{C347732B-2CD6-4AAA-97FC-8CD645FB78C8}" type="parTrans" cxnId="{EF897D46-3F92-4F23-B27A-25F91AF57B35}">
      <dgm:prSet/>
      <dgm:spPr/>
      <dgm:t>
        <a:bodyPr/>
        <a:lstStyle/>
        <a:p>
          <a:endParaRPr lang="en-US"/>
        </a:p>
      </dgm:t>
    </dgm:pt>
    <dgm:pt modelId="{966B4110-639B-413C-B95F-AB50880C3029}" type="sibTrans" cxnId="{EF897D46-3F92-4F23-B27A-25F91AF57B35}">
      <dgm:prSet/>
      <dgm:spPr/>
      <dgm:t>
        <a:bodyPr/>
        <a:lstStyle/>
        <a:p>
          <a:endParaRPr lang="en-US"/>
        </a:p>
      </dgm:t>
    </dgm:pt>
    <dgm:pt modelId="{BE870C55-70E9-4AB8-BF56-99409A90AB53}">
      <dgm:prSet/>
      <dgm:spPr/>
      <dgm:t>
        <a:bodyPr/>
        <a:lstStyle/>
        <a:p>
          <a:r>
            <a:rPr lang="en-US"/>
            <a:t>54 samples for training per class</a:t>
          </a:r>
        </a:p>
      </dgm:t>
    </dgm:pt>
    <dgm:pt modelId="{6E142B48-3189-46E4-8294-69932697E681}" type="parTrans" cxnId="{55FF59DE-CD4F-4883-8B9D-3F3534EEC918}">
      <dgm:prSet/>
      <dgm:spPr/>
      <dgm:t>
        <a:bodyPr/>
        <a:lstStyle/>
        <a:p>
          <a:endParaRPr lang="en-US"/>
        </a:p>
      </dgm:t>
    </dgm:pt>
    <dgm:pt modelId="{162859B4-4C5A-4C5A-832E-6A4321DF8415}" type="sibTrans" cxnId="{55FF59DE-CD4F-4883-8B9D-3F3534EEC918}">
      <dgm:prSet/>
      <dgm:spPr/>
      <dgm:t>
        <a:bodyPr/>
        <a:lstStyle/>
        <a:p>
          <a:endParaRPr lang="en-US"/>
        </a:p>
      </dgm:t>
    </dgm:pt>
    <dgm:pt modelId="{0DAFD3C0-70FA-485A-A56E-B7F86F5967C1}">
      <dgm:prSet/>
      <dgm:spPr/>
      <dgm:t>
        <a:bodyPr/>
        <a:lstStyle/>
        <a:p>
          <a:r>
            <a:rPr lang="en-US"/>
            <a:t>24 samples for testing per class</a:t>
          </a:r>
        </a:p>
      </dgm:t>
    </dgm:pt>
    <dgm:pt modelId="{825CC5C2-6BD3-4761-9627-AC434B7E75EA}" type="parTrans" cxnId="{87499AA2-68A8-4821-97B4-D68EB93081F3}">
      <dgm:prSet/>
      <dgm:spPr/>
      <dgm:t>
        <a:bodyPr/>
        <a:lstStyle/>
        <a:p>
          <a:endParaRPr lang="en-US"/>
        </a:p>
      </dgm:t>
    </dgm:pt>
    <dgm:pt modelId="{983D051A-15F0-4BA2-861A-E460AD6D8101}" type="sibTrans" cxnId="{87499AA2-68A8-4821-97B4-D68EB93081F3}">
      <dgm:prSet/>
      <dgm:spPr/>
      <dgm:t>
        <a:bodyPr/>
        <a:lstStyle/>
        <a:p>
          <a:endParaRPr lang="en-US"/>
        </a:p>
      </dgm:t>
    </dgm:pt>
    <dgm:pt modelId="{BE4D7961-32FC-FA4F-8838-6DF7F5EB8F0D}" type="pres">
      <dgm:prSet presAssocID="{7A507680-3197-44B1-8378-B4D90C377328}" presName="linear" presStyleCnt="0">
        <dgm:presLayoutVars>
          <dgm:dir/>
          <dgm:animLvl val="lvl"/>
          <dgm:resizeHandles val="exact"/>
        </dgm:presLayoutVars>
      </dgm:prSet>
      <dgm:spPr/>
    </dgm:pt>
    <dgm:pt modelId="{2F172358-B5A6-6845-8805-5F112789689E}" type="pres">
      <dgm:prSet presAssocID="{23B25B72-5A0B-41C9-98A7-DBC3EDDB8FAB}" presName="parentLin" presStyleCnt="0"/>
      <dgm:spPr/>
    </dgm:pt>
    <dgm:pt modelId="{4D6621C1-9B03-F541-88EC-C7D2BDBB5E94}" type="pres">
      <dgm:prSet presAssocID="{23B25B72-5A0B-41C9-98A7-DBC3EDDB8FAB}" presName="parentLeftMargin" presStyleLbl="node1" presStyleIdx="0" presStyleCnt="2"/>
      <dgm:spPr/>
    </dgm:pt>
    <dgm:pt modelId="{609B27F5-8CFF-4140-ABDD-AA974A7714B6}" type="pres">
      <dgm:prSet presAssocID="{23B25B72-5A0B-41C9-98A7-DBC3EDDB8F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5E7CD7F-44F6-184F-BBDE-493060258EF1}" type="pres">
      <dgm:prSet presAssocID="{23B25B72-5A0B-41C9-98A7-DBC3EDDB8FAB}" presName="negativeSpace" presStyleCnt="0"/>
      <dgm:spPr/>
    </dgm:pt>
    <dgm:pt modelId="{F83C4AF9-9478-484C-B6CF-8716924623A2}" type="pres">
      <dgm:prSet presAssocID="{23B25B72-5A0B-41C9-98A7-DBC3EDDB8FAB}" presName="childText" presStyleLbl="conFgAcc1" presStyleIdx="0" presStyleCnt="2">
        <dgm:presLayoutVars>
          <dgm:bulletEnabled val="1"/>
        </dgm:presLayoutVars>
      </dgm:prSet>
      <dgm:spPr/>
    </dgm:pt>
    <dgm:pt modelId="{69E5CC22-0A67-C947-B978-CFFAAF29AD17}" type="pres">
      <dgm:prSet presAssocID="{D5032980-38B6-4985-AFF6-0D77F55EB45C}" presName="spaceBetweenRectangles" presStyleCnt="0"/>
      <dgm:spPr/>
    </dgm:pt>
    <dgm:pt modelId="{0ACBF9A0-FEFF-1F44-9BB4-9E5609BA48A5}" type="pres">
      <dgm:prSet presAssocID="{D7B42A2C-AB4C-407B-ACDE-3D62D5CC6D25}" presName="parentLin" presStyleCnt="0"/>
      <dgm:spPr/>
    </dgm:pt>
    <dgm:pt modelId="{036B3529-BD1D-4B4E-823C-A4B311C8129A}" type="pres">
      <dgm:prSet presAssocID="{D7B42A2C-AB4C-407B-ACDE-3D62D5CC6D25}" presName="parentLeftMargin" presStyleLbl="node1" presStyleIdx="0" presStyleCnt="2"/>
      <dgm:spPr/>
    </dgm:pt>
    <dgm:pt modelId="{962B2F8B-4DC4-4B42-A451-F7BB4755800A}" type="pres">
      <dgm:prSet presAssocID="{D7B42A2C-AB4C-407B-ACDE-3D62D5CC6D25}" presName="parentText" presStyleLbl="node1" presStyleIdx="1" presStyleCnt="2" custScaleY="97383">
        <dgm:presLayoutVars>
          <dgm:chMax val="0"/>
          <dgm:bulletEnabled val="1"/>
        </dgm:presLayoutVars>
      </dgm:prSet>
      <dgm:spPr/>
    </dgm:pt>
    <dgm:pt modelId="{F2FC29F1-382F-5F43-929A-6B732F32E3FC}" type="pres">
      <dgm:prSet presAssocID="{D7B42A2C-AB4C-407B-ACDE-3D62D5CC6D25}" presName="negativeSpace" presStyleCnt="0"/>
      <dgm:spPr/>
    </dgm:pt>
    <dgm:pt modelId="{D028EEA9-4979-224F-86BA-E7762FE5AB8F}" type="pres">
      <dgm:prSet presAssocID="{D7B42A2C-AB4C-407B-ACDE-3D62D5CC6D2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6070718-DA47-AD43-8EDE-F6085ED32A63}" type="presOf" srcId="{23B25B72-5A0B-41C9-98A7-DBC3EDDB8FAB}" destId="{4D6621C1-9B03-F541-88EC-C7D2BDBB5E94}" srcOrd="0" destOrd="0" presId="urn:microsoft.com/office/officeart/2005/8/layout/list1"/>
    <dgm:cxn modelId="{A6BEA442-42C6-3B4A-95A1-7A4E768EE86B}" type="presOf" srcId="{D7B42A2C-AB4C-407B-ACDE-3D62D5CC6D25}" destId="{962B2F8B-4DC4-4B42-A451-F7BB4755800A}" srcOrd="1" destOrd="0" presId="urn:microsoft.com/office/officeart/2005/8/layout/list1"/>
    <dgm:cxn modelId="{EF897D46-3F92-4F23-B27A-25F91AF57B35}" srcId="{7A507680-3197-44B1-8378-B4D90C377328}" destId="{D7B42A2C-AB4C-407B-ACDE-3D62D5CC6D25}" srcOrd="1" destOrd="0" parTransId="{C347732B-2CD6-4AAA-97FC-8CD645FB78C8}" sibTransId="{966B4110-639B-413C-B95F-AB50880C3029}"/>
    <dgm:cxn modelId="{D8174047-D8F6-4444-8447-EF995F6B07C3}" type="presOf" srcId="{7A507680-3197-44B1-8378-B4D90C377328}" destId="{BE4D7961-32FC-FA4F-8838-6DF7F5EB8F0D}" srcOrd="0" destOrd="0" presId="urn:microsoft.com/office/officeart/2005/8/layout/list1"/>
    <dgm:cxn modelId="{6C222C82-33B4-A54C-AEED-99D9E936D4A7}" type="presOf" srcId="{23B25B72-5A0B-41C9-98A7-DBC3EDDB8FAB}" destId="{609B27F5-8CFF-4140-ABDD-AA974A7714B6}" srcOrd="1" destOrd="0" presId="urn:microsoft.com/office/officeart/2005/8/layout/list1"/>
    <dgm:cxn modelId="{90C8E89B-3E56-45E9-97AE-911D130913F2}" srcId="{7A507680-3197-44B1-8378-B4D90C377328}" destId="{23B25B72-5A0B-41C9-98A7-DBC3EDDB8FAB}" srcOrd="0" destOrd="0" parTransId="{12243E4F-929C-4215-8261-DC72E3912249}" sibTransId="{D5032980-38B6-4985-AFF6-0D77F55EB45C}"/>
    <dgm:cxn modelId="{87499AA2-68A8-4821-97B4-D68EB93081F3}" srcId="{D7B42A2C-AB4C-407B-ACDE-3D62D5CC6D25}" destId="{0DAFD3C0-70FA-485A-A56E-B7F86F5967C1}" srcOrd="1" destOrd="0" parTransId="{825CC5C2-6BD3-4761-9627-AC434B7E75EA}" sibTransId="{983D051A-15F0-4BA2-861A-E460AD6D8101}"/>
    <dgm:cxn modelId="{14CD4CD2-E8D9-9E45-813C-DF3A94A882FF}" type="presOf" srcId="{BE870C55-70E9-4AB8-BF56-99409A90AB53}" destId="{D028EEA9-4979-224F-86BA-E7762FE5AB8F}" srcOrd="0" destOrd="0" presId="urn:microsoft.com/office/officeart/2005/8/layout/list1"/>
    <dgm:cxn modelId="{55FF59DE-CD4F-4883-8B9D-3F3534EEC918}" srcId="{D7B42A2C-AB4C-407B-ACDE-3D62D5CC6D25}" destId="{BE870C55-70E9-4AB8-BF56-99409A90AB53}" srcOrd="0" destOrd="0" parTransId="{6E142B48-3189-46E4-8294-69932697E681}" sibTransId="{162859B4-4C5A-4C5A-832E-6A4321DF8415}"/>
    <dgm:cxn modelId="{5D2FE9E5-641F-5C4A-A2E1-204E4FC1CF9A}" type="presOf" srcId="{D7B42A2C-AB4C-407B-ACDE-3D62D5CC6D25}" destId="{036B3529-BD1D-4B4E-823C-A4B311C8129A}" srcOrd="0" destOrd="0" presId="urn:microsoft.com/office/officeart/2005/8/layout/list1"/>
    <dgm:cxn modelId="{1C0F29F9-5B5E-9548-885B-60DE6788735E}" type="presOf" srcId="{0DAFD3C0-70FA-485A-A56E-B7F86F5967C1}" destId="{D028EEA9-4979-224F-86BA-E7762FE5AB8F}" srcOrd="0" destOrd="1" presId="urn:microsoft.com/office/officeart/2005/8/layout/list1"/>
    <dgm:cxn modelId="{D6121A1C-6C2F-5F41-8615-7EFAB8C31B85}" type="presParOf" srcId="{BE4D7961-32FC-FA4F-8838-6DF7F5EB8F0D}" destId="{2F172358-B5A6-6845-8805-5F112789689E}" srcOrd="0" destOrd="0" presId="urn:microsoft.com/office/officeart/2005/8/layout/list1"/>
    <dgm:cxn modelId="{A07E634A-E863-3347-8586-D72F8415D963}" type="presParOf" srcId="{2F172358-B5A6-6845-8805-5F112789689E}" destId="{4D6621C1-9B03-F541-88EC-C7D2BDBB5E94}" srcOrd="0" destOrd="0" presId="urn:microsoft.com/office/officeart/2005/8/layout/list1"/>
    <dgm:cxn modelId="{91770DE0-A13C-844F-A953-3C3007AC645E}" type="presParOf" srcId="{2F172358-B5A6-6845-8805-5F112789689E}" destId="{609B27F5-8CFF-4140-ABDD-AA974A7714B6}" srcOrd="1" destOrd="0" presId="urn:microsoft.com/office/officeart/2005/8/layout/list1"/>
    <dgm:cxn modelId="{2962B8F1-E592-7C4A-A229-C3C43BB1917A}" type="presParOf" srcId="{BE4D7961-32FC-FA4F-8838-6DF7F5EB8F0D}" destId="{15E7CD7F-44F6-184F-BBDE-493060258EF1}" srcOrd="1" destOrd="0" presId="urn:microsoft.com/office/officeart/2005/8/layout/list1"/>
    <dgm:cxn modelId="{F1E30B04-6E92-E841-B5E9-505147D0E325}" type="presParOf" srcId="{BE4D7961-32FC-FA4F-8838-6DF7F5EB8F0D}" destId="{F83C4AF9-9478-484C-B6CF-8716924623A2}" srcOrd="2" destOrd="0" presId="urn:microsoft.com/office/officeart/2005/8/layout/list1"/>
    <dgm:cxn modelId="{375BE5C2-66F9-9845-BEE9-0B78ACE174DA}" type="presParOf" srcId="{BE4D7961-32FC-FA4F-8838-6DF7F5EB8F0D}" destId="{69E5CC22-0A67-C947-B978-CFFAAF29AD17}" srcOrd="3" destOrd="0" presId="urn:microsoft.com/office/officeart/2005/8/layout/list1"/>
    <dgm:cxn modelId="{04AA88C1-2B65-C04D-AB2F-39FA0623A77A}" type="presParOf" srcId="{BE4D7961-32FC-FA4F-8838-6DF7F5EB8F0D}" destId="{0ACBF9A0-FEFF-1F44-9BB4-9E5609BA48A5}" srcOrd="4" destOrd="0" presId="urn:microsoft.com/office/officeart/2005/8/layout/list1"/>
    <dgm:cxn modelId="{E5DCD3BC-380D-F54E-9FC7-1CFB2315C922}" type="presParOf" srcId="{0ACBF9A0-FEFF-1F44-9BB4-9E5609BA48A5}" destId="{036B3529-BD1D-4B4E-823C-A4B311C8129A}" srcOrd="0" destOrd="0" presId="urn:microsoft.com/office/officeart/2005/8/layout/list1"/>
    <dgm:cxn modelId="{2FE253DD-1F51-9D43-8FF1-AA8755CFA563}" type="presParOf" srcId="{0ACBF9A0-FEFF-1F44-9BB4-9E5609BA48A5}" destId="{962B2F8B-4DC4-4B42-A451-F7BB4755800A}" srcOrd="1" destOrd="0" presId="urn:microsoft.com/office/officeart/2005/8/layout/list1"/>
    <dgm:cxn modelId="{66F18B03-731A-B442-B64F-42EDB08EE55F}" type="presParOf" srcId="{BE4D7961-32FC-FA4F-8838-6DF7F5EB8F0D}" destId="{F2FC29F1-382F-5F43-929A-6B732F32E3FC}" srcOrd="5" destOrd="0" presId="urn:microsoft.com/office/officeart/2005/8/layout/list1"/>
    <dgm:cxn modelId="{AD4EDF03-CB3B-794E-925A-A6F7B9AFA22B}" type="presParOf" srcId="{BE4D7961-32FC-FA4F-8838-6DF7F5EB8F0D}" destId="{D028EEA9-4979-224F-86BA-E7762FE5AB8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D4F197-8C1E-4A7E-861B-06BA0FD54BA7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B4A7499-6644-42B1-BC34-6E2965768250}">
      <dgm:prSet/>
      <dgm:spPr/>
      <dgm:t>
        <a:bodyPr/>
        <a:lstStyle/>
        <a:p>
          <a:pPr algn="l">
            <a:lnSpc>
              <a:spcPct val="100000"/>
            </a:lnSpc>
            <a:defRPr b="1"/>
          </a:pPr>
          <a:r>
            <a:rPr lang="en-US" dirty="0"/>
            <a:t>GitHub </a:t>
          </a:r>
        </a:p>
      </dgm:t>
    </dgm:pt>
    <dgm:pt modelId="{F6D8D71D-E5DF-491F-BD86-5C36065214FD}" type="parTrans" cxnId="{5AC2AFE7-AAA9-46CD-87FD-6B4227E3E2EC}">
      <dgm:prSet/>
      <dgm:spPr/>
      <dgm:t>
        <a:bodyPr/>
        <a:lstStyle/>
        <a:p>
          <a:endParaRPr lang="en-US"/>
        </a:p>
      </dgm:t>
    </dgm:pt>
    <dgm:pt modelId="{F72185D4-4D53-4A2A-912F-0BC56E4F34E8}" type="sibTrans" cxnId="{5AC2AFE7-AAA9-46CD-87FD-6B4227E3E2EC}">
      <dgm:prSet/>
      <dgm:spPr/>
      <dgm:t>
        <a:bodyPr/>
        <a:lstStyle/>
        <a:p>
          <a:endParaRPr lang="en-US"/>
        </a:p>
      </dgm:t>
    </dgm:pt>
    <dgm:pt modelId="{EE6387EE-6978-45C8-8BF8-7180B5BAAC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APSS–Imperial/Attribute_Leakage</a:t>
          </a:r>
          <a:endParaRPr lang="en-US" dirty="0"/>
        </a:p>
      </dgm:t>
    </dgm:pt>
    <dgm:pt modelId="{BC79A5DD-7825-4AF9-8704-856DD594C1E1}" type="parTrans" cxnId="{3812F279-31F7-46A3-A3CD-B4AF8CC1A1FB}">
      <dgm:prSet/>
      <dgm:spPr/>
      <dgm:t>
        <a:bodyPr/>
        <a:lstStyle/>
        <a:p>
          <a:endParaRPr lang="en-US"/>
        </a:p>
      </dgm:t>
    </dgm:pt>
    <dgm:pt modelId="{027B7FA0-90C9-4B28-9235-2191C6A2FE50}" type="sibTrans" cxnId="{3812F279-31F7-46A3-A3CD-B4AF8CC1A1FB}">
      <dgm:prSet/>
      <dgm:spPr/>
      <dgm:t>
        <a:bodyPr/>
        <a:lstStyle/>
        <a:p>
          <a:endParaRPr lang="en-US"/>
        </a:p>
      </dgm:t>
    </dgm:pt>
    <dgm:pt modelId="{58B54A6E-37C9-4A6D-BCFC-56C005EACE49}" type="pres">
      <dgm:prSet presAssocID="{0BD4F197-8C1E-4A7E-861B-06BA0FD54BA7}" presName="root" presStyleCnt="0">
        <dgm:presLayoutVars>
          <dgm:dir/>
          <dgm:resizeHandles val="exact"/>
        </dgm:presLayoutVars>
      </dgm:prSet>
      <dgm:spPr/>
    </dgm:pt>
    <dgm:pt modelId="{12784593-3ABD-4859-ABF5-6EEDA638BC03}" type="pres">
      <dgm:prSet presAssocID="{0B4A7499-6644-42B1-BC34-6E2965768250}" presName="compNode" presStyleCnt="0"/>
      <dgm:spPr/>
    </dgm:pt>
    <dgm:pt modelId="{6F2DD98B-72C7-4352-BDF0-47552CFCF57F}" type="pres">
      <dgm:prSet presAssocID="{0B4A7499-6644-42B1-BC34-6E2965768250}" presName="iconRect" presStyleLbl="node1" presStyleIdx="0" presStyleCnt="1" custLinFactNeighborX="96039" custLinFactNeighborY="-801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FCB8711-36A2-4001-850C-5A6E01D7C298}" type="pres">
      <dgm:prSet presAssocID="{0B4A7499-6644-42B1-BC34-6E2965768250}" presName="iconSpace" presStyleCnt="0"/>
      <dgm:spPr/>
    </dgm:pt>
    <dgm:pt modelId="{20F2F6E7-C615-43DB-BDE4-629E66500F64}" type="pres">
      <dgm:prSet presAssocID="{0B4A7499-6644-42B1-BC34-6E2965768250}" presName="parTx" presStyleLbl="revTx" presStyleIdx="0" presStyleCnt="2" custLinFactNeighborX="34747" custLinFactNeighborY="-27185">
        <dgm:presLayoutVars>
          <dgm:chMax val="0"/>
          <dgm:chPref val="0"/>
        </dgm:presLayoutVars>
      </dgm:prSet>
      <dgm:spPr/>
    </dgm:pt>
    <dgm:pt modelId="{ED72A3AD-2A6B-4C34-868F-34106EC71868}" type="pres">
      <dgm:prSet presAssocID="{0B4A7499-6644-42B1-BC34-6E2965768250}" presName="txSpace" presStyleCnt="0"/>
      <dgm:spPr/>
    </dgm:pt>
    <dgm:pt modelId="{71CEDFED-1286-4F40-8F52-D9D9B513FE66}" type="pres">
      <dgm:prSet presAssocID="{0B4A7499-6644-42B1-BC34-6E2965768250}" presName="desTx" presStyleLbl="revTx" presStyleIdx="1" presStyleCnt="2" custLinFactNeighborX="13113" custLinFactNeighborY="-20668">
        <dgm:presLayoutVars/>
      </dgm:prSet>
      <dgm:spPr/>
    </dgm:pt>
  </dgm:ptLst>
  <dgm:cxnLst>
    <dgm:cxn modelId="{7AC05920-6FCF-41B0-9A2E-472D27BF83D3}" type="presOf" srcId="{0B4A7499-6644-42B1-BC34-6E2965768250}" destId="{20F2F6E7-C615-43DB-BDE4-629E66500F64}" srcOrd="0" destOrd="0" presId="urn:microsoft.com/office/officeart/2018/2/layout/IconLabelDescriptionList"/>
    <dgm:cxn modelId="{29438B6F-3D53-4F33-BE18-7E46A4D0B7EA}" type="presOf" srcId="{0BD4F197-8C1E-4A7E-861B-06BA0FD54BA7}" destId="{58B54A6E-37C9-4A6D-BCFC-56C005EACE49}" srcOrd="0" destOrd="0" presId="urn:microsoft.com/office/officeart/2018/2/layout/IconLabelDescriptionList"/>
    <dgm:cxn modelId="{3812F279-31F7-46A3-A3CD-B4AF8CC1A1FB}" srcId="{0B4A7499-6644-42B1-BC34-6E2965768250}" destId="{EE6387EE-6978-45C8-8BF8-7180B5BAACFF}" srcOrd="0" destOrd="0" parTransId="{BC79A5DD-7825-4AF9-8704-856DD594C1E1}" sibTransId="{027B7FA0-90C9-4B28-9235-2191C6A2FE50}"/>
    <dgm:cxn modelId="{855A3BD4-5538-461C-B232-085154C43936}" type="presOf" srcId="{EE6387EE-6978-45C8-8BF8-7180B5BAACFF}" destId="{71CEDFED-1286-4F40-8F52-D9D9B513FE66}" srcOrd="0" destOrd="0" presId="urn:microsoft.com/office/officeart/2018/2/layout/IconLabelDescriptionList"/>
    <dgm:cxn modelId="{5AC2AFE7-AAA9-46CD-87FD-6B4227E3E2EC}" srcId="{0BD4F197-8C1E-4A7E-861B-06BA0FD54BA7}" destId="{0B4A7499-6644-42B1-BC34-6E2965768250}" srcOrd="0" destOrd="0" parTransId="{F6D8D71D-E5DF-491F-BD86-5C36065214FD}" sibTransId="{F72185D4-4D53-4A2A-912F-0BC56E4F34E8}"/>
    <dgm:cxn modelId="{6571A541-B264-40DF-9A64-1C146E6DC3FB}" type="presParOf" srcId="{58B54A6E-37C9-4A6D-BCFC-56C005EACE49}" destId="{12784593-3ABD-4859-ABF5-6EEDA638BC03}" srcOrd="0" destOrd="0" presId="urn:microsoft.com/office/officeart/2018/2/layout/IconLabelDescriptionList"/>
    <dgm:cxn modelId="{AFBBED82-7690-40B0-B3BA-24D1905A1A30}" type="presParOf" srcId="{12784593-3ABD-4859-ABF5-6EEDA638BC03}" destId="{6F2DD98B-72C7-4352-BDF0-47552CFCF57F}" srcOrd="0" destOrd="0" presId="urn:microsoft.com/office/officeart/2018/2/layout/IconLabelDescriptionList"/>
    <dgm:cxn modelId="{DA36637D-D32B-4FAD-8018-B68259B067D1}" type="presParOf" srcId="{12784593-3ABD-4859-ABF5-6EEDA638BC03}" destId="{1FCB8711-36A2-4001-850C-5A6E01D7C298}" srcOrd="1" destOrd="0" presId="urn:microsoft.com/office/officeart/2018/2/layout/IconLabelDescriptionList"/>
    <dgm:cxn modelId="{770459A6-BDA7-4726-A0D0-7BC36689F2BA}" type="presParOf" srcId="{12784593-3ABD-4859-ABF5-6EEDA638BC03}" destId="{20F2F6E7-C615-43DB-BDE4-629E66500F64}" srcOrd="2" destOrd="0" presId="urn:microsoft.com/office/officeart/2018/2/layout/IconLabelDescriptionList"/>
    <dgm:cxn modelId="{E616D2FF-2B4E-4818-A16C-0E84E077B808}" type="presParOf" srcId="{12784593-3ABD-4859-ABF5-6EEDA638BC03}" destId="{ED72A3AD-2A6B-4C34-868F-34106EC71868}" srcOrd="3" destOrd="0" presId="urn:microsoft.com/office/officeart/2018/2/layout/IconLabelDescriptionList"/>
    <dgm:cxn modelId="{50A9109C-BA45-412C-868D-F8C1A2E81DB6}" type="presParOf" srcId="{12784593-3ABD-4859-ABF5-6EEDA638BC03}" destId="{71CEDFED-1286-4F40-8F52-D9D9B513FE6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87F8B-D1CD-4D49-9877-2C91044EA93C}">
      <dsp:nvSpPr>
        <dsp:cNvPr id="0" name=""/>
        <dsp:cNvSpPr/>
      </dsp:nvSpPr>
      <dsp:spPr>
        <a:xfrm>
          <a:off x="0" y="1877"/>
          <a:ext cx="10325756" cy="9517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D91BF-CCE1-44EB-8240-82945234509C}">
      <dsp:nvSpPr>
        <dsp:cNvPr id="0" name=""/>
        <dsp:cNvSpPr/>
      </dsp:nvSpPr>
      <dsp:spPr>
        <a:xfrm>
          <a:off x="287916" y="216030"/>
          <a:ext cx="523484" cy="5234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C45AF-1D35-4075-8C82-DA10F144419A}">
      <dsp:nvSpPr>
        <dsp:cNvPr id="0" name=""/>
        <dsp:cNvSpPr/>
      </dsp:nvSpPr>
      <dsp:spPr>
        <a:xfrm>
          <a:off x="1099318" y="1877"/>
          <a:ext cx="9226437" cy="951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31" tIns="100731" rIns="100731" bIns="1007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Input : </a:t>
          </a:r>
          <a:r>
            <a:rPr lang="en-US" sz="1900" i="0" kern="1200" dirty="0"/>
            <a:t>Natural language prompt</a:t>
          </a:r>
          <a:endParaRPr lang="en-US" sz="1900" kern="1200" dirty="0"/>
        </a:p>
      </dsp:txBody>
      <dsp:txXfrm>
        <a:off x="1099318" y="1877"/>
        <a:ext cx="9226437" cy="951790"/>
      </dsp:txXfrm>
    </dsp:sp>
    <dsp:sp modelId="{A7B6C895-DA85-4B33-B132-19FD70213BCC}">
      <dsp:nvSpPr>
        <dsp:cNvPr id="0" name=""/>
        <dsp:cNvSpPr/>
      </dsp:nvSpPr>
      <dsp:spPr>
        <a:xfrm>
          <a:off x="0" y="1191616"/>
          <a:ext cx="10325756" cy="9517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9FE4F-BB41-4057-90A9-258F09289B46}">
      <dsp:nvSpPr>
        <dsp:cNvPr id="0" name=""/>
        <dsp:cNvSpPr/>
      </dsp:nvSpPr>
      <dsp:spPr>
        <a:xfrm>
          <a:off x="287916" y="1405769"/>
          <a:ext cx="523484" cy="5234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09A86-8CCF-4EEE-8B28-09B6B3521819}">
      <dsp:nvSpPr>
        <dsp:cNvPr id="0" name=""/>
        <dsp:cNvSpPr/>
      </dsp:nvSpPr>
      <dsp:spPr>
        <a:xfrm>
          <a:off x="1099318" y="1191616"/>
          <a:ext cx="9226437" cy="951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31" tIns="100731" rIns="100731" bIns="1007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Output : </a:t>
          </a:r>
          <a:r>
            <a:rPr lang="en-US" sz="1900" kern="1200" dirty="0"/>
            <a:t>Synthesized image</a:t>
          </a:r>
        </a:p>
      </dsp:txBody>
      <dsp:txXfrm>
        <a:off x="1099318" y="1191616"/>
        <a:ext cx="9226437" cy="951790"/>
      </dsp:txXfrm>
    </dsp:sp>
    <dsp:sp modelId="{1215714D-87B5-400E-9CEA-C0E79F6B03FE}">
      <dsp:nvSpPr>
        <dsp:cNvPr id="0" name=""/>
        <dsp:cNvSpPr/>
      </dsp:nvSpPr>
      <dsp:spPr>
        <a:xfrm>
          <a:off x="0" y="2381354"/>
          <a:ext cx="10325756" cy="9517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4CA72-118B-4DD7-BF6E-5D2443AEC678}">
      <dsp:nvSpPr>
        <dsp:cNvPr id="0" name=""/>
        <dsp:cNvSpPr/>
      </dsp:nvSpPr>
      <dsp:spPr>
        <a:xfrm>
          <a:off x="287916" y="2595507"/>
          <a:ext cx="523484" cy="5234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DC803-2345-4D4C-BE80-EB87A48EC3F3}">
      <dsp:nvSpPr>
        <dsp:cNvPr id="0" name=""/>
        <dsp:cNvSpPr/>
      </dsp:nvSpPr>
      <dsp:spPr>
        <a:xfrm>
          <a:off x="1099318" y="2381354"/>
          <a:ext cx="9226437" cy="951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31" tIns="100731" rIns="100731" bIns="1007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Core Process:</a:t>
          </a:r>
          <a:r>
            <a:rPr lang="en-US" sz="1900" b="0" i="0" kern="1200" dirty="0"/>
            <a:t> </a:t>
          </a:r>
          <a:r>
            <a:rPr lang="en" sz="1900" b="0" i="0" u="none" kern="1200" dirty="0"/>
            <a:t>Starts from Gaussian noise; iteratively denoises using a learned model (e.g., U-Net in diffusion models), guided by prompt embeddings at each step.</a:t>
          </a:r>
          <a:endParaRPr lang="en-US" sz="1900" kern="1200" dirty="0"/>
        </a:p>
      </dsp:txBody>
      <dsp:txXfrm>
        <a:off x="1099318" y="2381354"/>
        <a:ext cx="9226437" cy="951790"/>
      </dsp:txXfrm>
    </dsp:sp>
    <dsp:sp modelId="{5D306B4D-AF8F-4FAA-900D-787A41D8592E}">
      <dsp:nvSpPr>
        <dsp:cNvPr id="0" name=""/>
        <dsp:cNvSpPr/>
      </dsp:nvSpPr>
      <dsp:spPr>
        <a:xfrm>
          <a:off x="0" y="3571092"/>
          <a:ext cx="10325756" cy="9517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9877F-5077-4D2C-BA5A-94DD199D2F75}">
      <dsp:nvSpPr>
        <dsp:cNvPr id="0" name=""/>
        <dsp:cNvSpPr/>
      </dsp:nvSpPr>
      <dsp:spPr>
        <a:xfrm>
          <a:off x="287916" y="3785245"/>
          <a:ext cx="523484" cy="5234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B63DC-398F-4A28-AC08-4B735006340A}">
      <dsp:nvSpPr>
        <dsp:cNvPr id="0" name=""/>
        <dsp:cNvSpPr/>
      </dsp:nvSpPr>
      <dsp:spPr>
        <a:xfrm>
          <a:off x="1099318" y="3571092"/>
          <a:ext cx="9226437" cy="951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31" tIns="100731" rIns="100731" bIns="1007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Prompt Conditioning : </a:t>
          </a:r>
          <a:r>
            <a:rPr lang="en" sz="1900" b="0" i="0" u="none" kern="1200" dirty="0"/>
            <a:t>Semantic tokens influence structure, style, and detail via cross-attention or classifier-free guidance mechanisms.</a:t>
          </a:r>
          <a:endParaRPr lang="en-US" sz="1900" kern="1200" dirty="0"/>
        </a:p>
      </dsp:txBody>
      <dsp:txXfrm>
        <a:off x="1099318" y="3571092"/>
        <a:ext cx="9226437" cy="9517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A5A51-B7A2-A54B-B554-F69A3FD50636}">
      <dsp:nvSpPr>
        <dsp:cNvPr id="0" name=""/>
        <dsp:cNvSpPr/>
      </dsp:nvSpPr>
      <dsp:spPr>
        <a:xfrm>
          <a:off x="0" y="553948"/>
          <a:ext cx="6949440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A30B7-660C-6849-9E63-9953D93DD909}">
      <dsp:nvSpPr>
        <dsp:cNvPr id="0" name=""/>
        <dsp:cNvSpPr/>
      </dsp:nvSpPr>
      <dsp:spPr>
        <a:xfrm>
          <a:off x="347472" y="229228"/>
          <a:ext cx="4864607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Dataset : DiffusionDB [6]</a:t>
          </a:r>
        </a:p>
      </dsp:txBody>
      <dsp:txXfrm>
        <a:off x="379175" y="260931"/>
        <a:ext cx="4801201" cy="586034"/>
      </dsp:txXfrm>
    </dsp:sp>
    <dsp:sp modelId="{3D038CD3-E3F9-AD40-9551-FE0560A957C2}">
      <dsp:nvSpPr>
        <dsp:cNvPr id="0" name=""/>
        <dsp:cNvSpPr/>
      </dsp:nvSpPr>
      <dsp:spPr>
        <a:xfrm>
          <a:off x="0" y="1551868"/>
          <a:ext cx="6949440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2C020-3C88-0A45-AD67-5F10EABFCD54}">
      <dsp:nvSpPr>
        <dsp:cNvPr id="0" name=""/>
        <dsp:cNvSpPr/>
      </dsp:nvSpPr>
      <dsp:spPr>
        <a:xfrm>
          <a:off x="347472" y="1227148"/>
          <a:ext cx="4864607" cy="64944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Authors </a:t>
          </a:r>
          <a:r>
            <a:rPr lang="en-US" sz="2200" b="1" kern="1200"/>
            <a:t>|A| = 10, 20, 30, … , 200</a:t>
          </a:r>
          <a:endParaRPr lang="en-US" sz="2200" kern="1200"/>
        </a:p>
      </dsp:txBody>
      <dsp:txXfrm>
        <a:off x="379175" y="1258851"/>
        <a:ext cx="4801201" cy="586034"/>
      </dsp:txXfrm>
    </dsp:sp>
    <dsp:sp modelId="{0660783A-A6EF-2044-8463-1F82A5D52106}">
      <dsp:nvSpPr>
        <dsp:cNvPr id="0" name=""/>
        <dsp:cNvSpPr/>
      </dsp:nvSpPr>
      <dsp:spPr>
        <a:xfrm>
          <a:off x="0" y="2549788"/>
          <a:ext cx="6949440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295742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07265-1B9B-B147-84AE-0619D5B4BF31}">
      <dsp:nvSpPr>
        <dsp:cNvPr id="0" name=""/>
        <dsp:cNvSpPr/>
      </dsp:nvSpPr>
      <dsp:spPr>
        <a:xfrm>
          <a:off x="347472" y="2225068"/>
          <a:ext cx="4864607" cy="649440"/>
        </a:xfrm>
        <a:prstGeom prst="roundRec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Prompts per author </a:t>
          </a:r>
          <a:r>
            <a:rPr lang="en-US" sz="2200" b="1" kern="1200"/>
            <a:t>T = 10, 30, … , 90 </a:t>
          </a:r>
          <a:endParaRPr lang="en-US" sz="2200" kern="1200"/>
        </a:p>
      </dsp:txBody>
      <dsp:txXfrm>
        <a:off x="379175" y="2256771"/>
        <a:ext cx="4801201" cy="586034"/>
      </dsp:txXfrm>
    </dsp:sp>
    <dsp:sp modelId="{84B55824-BAE5-7A4C-BFD0-4DCBDA198711}">
      <dsp:nvSpPr>
        <dsp:cNvPr id="0" name=""/>
        <dsp:cNvSpPr/>
      </dsp:nvSpPr>
      <dsp:spPr>
        <a:xfrm>
          <a:off x="0" y="3547708"/>
          <a:ext cx="6949440" cy="2009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458216" rIns="53935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Input attack – A</a:t>
          </a:r>
          <a:r>
            <a:rPr lang="en-US" sz="2200" b="1" kern="1200" baseline="-25000"/>
            <a:t>i </a:t>
          </a:r>
          <a:r>
            <a:rPr lang="en-US" sz="2200" b="1" kern="1200"/>
            <a:t>: </a:t>
          </a:r>
          <a:endParaRPr lang="en-US" sz="2200" kern="120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Embedding models [1] + Classic ML models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/>
            <a:t>Output A</a:t>
          </a:r>
          <a:r>
            <a:rPr lang="en-US" sz="2200" b="1" kern="1200" baseline="-25000"/>
            <a:t>o</a:t>
          </a:r>
          <a:r>
            <a:rPr lang="en-US" sz="2200" b="1" kern="1200"/>
            <a:t> &amp; Multi – Modal A</a:t>
          </a:r>
          <a:r>
            <a:rPr lang="en-US" sz="2200" b="1" kern="1200" baseline="-25000"/>
            <a:t>io</a:t>
          </a:r>
          <a:r>
            <a:rPr lang="en-US" sz="2200" b="1" kern="1200"/>
            <a:t> : </a:t>
          </a:r>
          <a:endParaRPr lang="en-US" sz="2200" kern="120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CNNs and other ML models</a:t>
          </a:r>
        </a:p>
      </dsp:txBody>
      <dsp:txXfrm>
        <a:off x="0" y="3547708"/>
        <a:ext cx="6949440" cy="2009700"/>
      </dsp:txXfrm>
    </dsp:sp>
    <dsp:sp modelId="{1528F197-375B-B743-B9D3-E3A0B50F2F50}">
      <dsp:nvSpPr>
        <dsp:cNvPr id="0" name=""/>
        <dsp:cNvSpPr/>
      </dsp:nvSpPr>
      <dsp:spPr>
        <a:xfrm>
          <a:off x="347472" y="3222988"/>
          <a:ext cx="4864607" cy="64944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Adversary Models:</a:t>
          </a:r>
        </a:p>
      </dsp:txBody>
      <dsp:txXfrm>
        <a:off x="379175" y="3254691"/>
        <a:ext cx="4801201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C4AF9-9478-484C-B6CF-8716924623A2}">
      <dsp:nvSpPr>
        <dsp:cNvPr id="0" name=""/>
        <dsp:cNvSpPr/>
      </dsp:nvSpPr>
      <dsp:spPr>
        <a:xfrm>
          <a:off x="0" y="482279"/>
          <a:ext cx="9541476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B27F5-8CFF-4140-ABDD-AA974A7714B6}">
      <dsp:nvSpPr>
        <dsp:cNvPr id="0" name=""/>
        <dsp:cNvSpPr/>
      </dsp:nvSpPr>
      <dsp:spPr>
        <a:xfrm>
          <a:off x="477073" y="142799"/>
          <a:ext cx="6679033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452" tIns="0" rIns="25245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Dataset : ADReSS [7]</a:t>
          </a:r>
        </a:p>
      </dsp:txBody>
      <dsp:txXfrm>
        <a:off x="510217" y="175943"/>
        <a:ext cx="6612745" cy="612672"/>
      </dsp:txXfrm>
    </dsp:sp>
    <dsp:sp modelId="{D028EEA9-4979-224F-86BA-E7762FE5AB8F}">
      <dsp:nvSpPr>
        <dsp:cNvPr id="0" name=""/>
        <dsp:cNvSpPr/>
      </dsp:nvSpPr>
      <dsp:spPr>
        <a:xfrm>
          <a:off x="0" y="1507791"/>
          <a:ext cx="9541476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525" tIns="479044" rIns="74052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54 samples for training per class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24 samples for testing per class</a:t>
          </a:r>
        </a:p>
      </dsp:txBody>
      <dsp:txXfrm>
        <a:off x="0" y="1507791"/>
        <a:ext cx="9541476" cy="1340325"/>
      </dsp:txXfrm>
    </dsp:sp>
    <dsp:sp modelId="{962B2F8B-4DC4-4B42-A451-F7BB4755800A}">
      <dsp:nvSpPr>
        <dsp:cNvPr id="0" name=""/>
        <dsp:cNvSpPr/>
      </dsp:nvSpPr>
      <dsp:spPr>
        <a:xfrm>
          <a:off x="477073" y="1186079"/>
          <a:ext cx="6679033" cy="6611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452" tIns="0" rIns="25245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Classes : Healthy Control &amp; Dementia-labelled</a:t>
          </a:r>
        </a:p>
      </dsp:txBody>
      <dsp:txXfrm>
        <a:off x="509350" y="1218356"/>
        <a:ext cx="6614479" cy="5966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DD98B-72C7-4352-BDF0-47552CFCF57F}">
      <dsp:nvSpPr>
        <dsp:cNvPr id="0" name=""/>
        <dsp:cNvSpPr/>
      </dsp:nvSpPr>
      <dsp:spPr>
        <a:xfrm>
          <a:off x="3235459" y="72745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2F6E7-C615-43DB-BDE4-629E66500F64}">
      <dsp:nvSpPr>
        <dsp:cNvPr id="0" name=""/>
        <dsp:cNvSpPr/>
      </dsp:nvSpPr>
      <dsp:spPr>
        <a:xfrm>
          <a:off x="3284420" y="229856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GitHub </a:t>
          </a:r>
        </a:p>
      </dsp:txBody>
      <dsp:txXfrm>
        <a:off x="3284420" y="2298565"/>
        <a:ext cx="4320000" cy="648000"/>
      </dsp:txXfrm>
    </dsp:sp>
    <dsp:sp modelId="{71CEDFED-1286-4F40-8F52-D9D9B513FE66}">
      <dsp:nvSpPr>
        <dsp:cNvPr id="0" name=""/>
        <dsp:cNvSpPr/>
      </dsp:nvSpPr>
      <dsp:spPr>
        <a:xfrm>
          <a:off x="2349831" y="3108236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3"/>
            </a:rPr>
            <a:t>APSS–Imperial/Attribute_Leakage</a:t>
          </a:r>
          <a:endParaRPr lang="en-US" sz="2000" kern="1200" dirty="0"/>
        </a:p>
      </dsp:txBody>
      <dsp:txXfrm>
        <a:off x="2349831" y="3108236"/>
        <a:ext cx="4320000" cy="326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DC9-17AA-5444-9FD9-A01135731D39}" type="datetimeFigureOut">
              <a:rPr lang="el-GR" smtClean="0"/>
              <a:t>25/7/25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009BF-409E-BD44-B68D-BFC1B22597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8039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9949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9778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9163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54594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206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03418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1535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8591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10605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9965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6570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067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2702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0807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5487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95712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68945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009BF-409E-BD44-B68D-BFC1B2259797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025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865482-BAA7-E224-AF7A-3A46D9719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B2A0D58B-BCB9-88CD-E58D-41B4C9B28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F45C6DF-49B1-09A3-D143-BBB29CD58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F5A6-EC03-3B47-9609-16C1AB0AFB48}" type="datetime1">
              <a:rPr lang="el-GR" smtClean="0"/>
              <a:t>25/7/25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E904B71-C169-1C4D-8278-8F992482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B8C0F10-AD7F-AC68-9D75-05E387C8C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6004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D4442A-E632-2AD1-8D77-58CFA369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747B4BB0-2087-0082-F04D-C07D5C7A1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3B7C9F7-7F7E-D598-7F96-49776788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EB7F4-70A6-214C-848C-0FFF45AFABED}" type="datetime1">
              <a:rPr lang="el-GR" smtClean="0"/>
              <a:t>25/7/25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3B1C76C-3BFD-0BC1-B31A-7913ED93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2BB0692-6AC0-616A-60B8-172AE917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6371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BC8B7B7C-C9DE-193C-EB6D-F65D4B1D2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CD37F138-A747-BC8B-002D-6D45690F5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5BE5F00-BBCB-15DD-4AA0-C0192903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E72-8AC8-044F-94B8-A69B9095730B}" type="datetime1">
              <a:rPr lang="el-GR" smtClean="0"/>
              <a:t>25/7/25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651E5C9-C700-4F85-4542-326050419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B9D2D69-43C0-34CE-472A-2F140C6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4379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AC48763-2F8B-A835-89DB-52051F83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83C19FE-9974-F46B-81F7-06DD1F4F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99B929D-6BCB-1870-AD99-6D51DDFB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08E9-5C52-E54E-8590-E27194659EF0}" type="datetime1">
              <a:rPr lang="el-GR" smtClean="0"/>
              <a:t>25/7/25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7288A81-CEA9-6634-2C93-4AF8ED465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BDD98F5-A751-1396-CFBF-A8F84C18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243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7C0DFBE-32A0-0B12-7B59-97FD5CEA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12CA132-0510-50C6-7F15-BB5DCDFA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B1E20B4-FA48-3015-FB2E-72AB7BC8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B143-DE89-8040-AF35-F375B927D0BE}" type="datetime1">
              <a:rPr lang="el-GR" smtClean="0"/>
              <a:t>25/7/25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C28CEB0-53A3-0AB6-E011-81DF67DA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308873E-4899-C63E-5F4B-FE5EA0D5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02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2516656-572C-0373-2428-9050FA40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1D27E9C-AF53-EBA0-D11F-649358BC7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40C09974-3020-1174-FDFA-3B7436A24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633672A-A74A-9063-694D-74B878E16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8523-5F16-E04F-B6F4-6B72E392FDF6}" type="datetime1">
              <a:rPr lang="el-GR" smtClean="0"/>
              <a:t>25/7/25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B74E0A4-CFB7-5373-64CB-40C044DE8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E0E24D2-39C4-37FF-C877-C006D009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3626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6C0439C-3D9A-82E6-6201-BA10B2904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A9F8232-9917-5BFC-B143-9C1DD6332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EB578EC-527A-AF13-0A6A-48D10FAAC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146E3851-3A96-5F41-AF16-9AE68CED3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3E1EF3A5-35C4-194D-C910-8CB32E008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159BCA38-241E-2399-18BC-9FC831A3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F770-8B54-784F-8ADE-80CD3049510E}" type="datetime1">
              <a:rPr lang="el-GR" smtClean="0"/>
              <a:t>25/7/25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B383FFD4-4BF1-3F1C-D073-190CB1E4B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12A729D-4C23-D173-FB7C-2BCC88057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98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B3F8A27-7F48-3AF6-35A1-A0C0B3B9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CD0C9A54-792C-F5E0-7A87-CDD03A26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9F71-BF34-6546-BF39-6D480756429D}" type="datetime1">
              <a:rPr lang="el-GR" smtClean="0"/>
              <a:t>25/7/25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ADA1BF2C-27EC-BDD3-9D62-732BD607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0F9982F-C997-F3AC-FE67-E5D0577C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1819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8C0FD266-0521-49A4-14E2-3763DA8CD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456D-F68A-DD4C-8D26-9EF6E5F0F1A7}" type="datetime1">
              <a:rPr lang="el-GR" smtClean="0"/>
              <a:t>25/7/25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922AF266-2601-2F62-2D07-D549C298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EABC1C88-26B0-32D2-1806-D04BF5D07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1031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AD7E06A-67B9-FB95-5163-5D931359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3CCFC84-913C-16E8-1694-0D896CE0D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0D71793-785E-A93D-E3EF-8E902EFF1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6EAD17E-F287-FF5F-1B57-0A5CE53F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D020-CFAD-D74D-B1D3-F244DED231BC}" type="datetime1">
              <a:rPr lang="el-GR" smtClean="0"/>
              <a:t>25/7/25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E46FC43-3C20-5D9C-096D-F54EA58E3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C3566F0-7AEE-5B66-0EE3-19E3F79B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1484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611BC5-72AD-9AFB-ECCD-0B52EB3A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B21CE1F9-3F0B-EACE-72AF-BECC36358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B1EB47C2-356A-BE42-C6CB-C521AA577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85A46F9-A6C0-938C-F4B6-A9C7DF67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E23E-B5A5-C34A-A97A-F92CC3559224}" type="datetime1">
              <a:rPr lang="el-GR" smtClean="0"/>
              <a:t>25/7/25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6A391F8C-165C-4C39-FEF8-0A25A487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F5C8477-C2BF-55A8-A1C3-E7DB5BE3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9630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695BE622-FEA5-4F72-9D03-EE50C586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634ECB3-E8A6-3BC4-9F07-8F4D92E2F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AA0DFD8-6EF6-923B-8B39-35A7FE03C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5AA2FD-14DC-B047-B125-29697F611A1C}" type="datetime1">
              <a:rPr lang="el-GR" smtClean="0"/>
              <a:t>25/7/25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F603BA2-CDA1-1E78-BF08-C03A46782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4022F28-4666-AFA3-B89E-9FEE96C16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4015E8-EA65-9147-9E5B-95256F32FE2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382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mailto:a.lepipas20@imperial.ac.uk" TargetMode="Externa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ementia.talkbank.org/ADReSS-2020/" TargetMode="External"/><Relationship Id="rId3" Type="http://schemas.openxmlformats.org/officeDocument/2006/relationships/hyperlink" Target="https://www.cnts.ua.ac.be/~walter/educational/material/Stamatatos_survey2009.pdf" TargetMode="External"/><Relationship Id="rId7" Type="http://schemas.openxmlformats.org/officeDocument/2006/relationships/hyperlink" Target="https://huggingface.co/datasets/poloclub/diffusiondb" TargetMode="External"/><Relationship Id="rId2" Type="http://schemas.openxmlformats.org/officeDocument/2006/relationships/hyperlink" Target="https://arxiv.org/pdf/2004.000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08.01551" TargetMode="External"/><Relationship Id="rId5" Type="http://schemas.openxmlformats.org/officeDocument/2006/relationships/hyperlink" Target="https://www.sciencedirect.com/science/article/pii/S1077314224002911" TargetMode="External"/><Relationship Id="rId4" Type="http://schemas.openxmlformats.org/officeDocument/2006/relationships/hyperlink" Target="https://arxiv.org/pdf/2210.06998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87D9BE-C55A-BB96-A62A-A2501F1D6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Leaky Diffusion: Attribute Leakage in Text-Guided Image Generation</a:t>
            </a:r>
            <a:endParaRPr lang="el-GR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24F264A-B037-BD79-988B-3056ACC4B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308" y="3615894"/>
            <a:ext cx="9268691" cy="12124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/>
              <a:t>Anastasios Lepipas, Marios </a:t>
            </a:r>
            <a:r>
              <a:rPr lang="en-US" i="1" err="1"/>
              <a:t>Charalambides</a:t>
            </a:r>
            <a:r>
              <a:rPr lang="en-US" i="1"/>
              <a:t>, Jiani Liu, </a:t>
            </a:r>
            <a:r>
              <a:rPr lang="en-US" i="1" err="1"/>
              <a:t>Yiying</a:t>
            </a:r>
            <a:r>
              <a:rPr lang="en-US" i="1"/>
              <a:t> Guan, Dominika </a:t>
            </a:r>
            <a:r>
              <a:rPr lang="en-US" i="1" err="1"/>
              <a:t>Woszczyk</a:t>
            </a:r>
            <a:r>
              <a:rPr lang="en-US" i="1"/>
              <a:t>, Mansi, Thank Hai Le, Soteris Demetriou </a:t>
            </a:r>
          </a:p>
          <a:p>
            <a:endParaRPr lang="el-GR" i="1"/>
          </a:p>
        </p:txBody>
      </p:sp>
      <p:sp>
        <p:nvSpPr>
          <p:cNvPr id="4" name="Υπότιτλος 2">
            <a:extLst>
              <a:ext uri="{FF2B5EF4-FFF2-40B4-BE49-F238E27FC236}">
                <a16:creationId xmlns:a16="http://schemas.microsoft.com/office/drawing/2014/main" id="{A5BE6D6C-F227-1996-D1F2-2A16D988CA1B}"/>
              </a:ext>
            </a:extLst>
          </p:cNvPr>
          <p:cNvSpPr txBox="1">
            <a:spLocks/>
          </p:cNvSpPr>
          <p:nvPr/>
        </p:nvSpPr>
        <p:spPr>
          <a:xfrm>
            <a:off x="1537855" y="448538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Imperial College London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42C2591E-80FD-3020-84C7-4F6EEC71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1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E49C5-0ECF-552D-ED32-617B6672C871}"/>
              </a:ext>
            </a:extLst>
          </p:cNvPr>
          <p:cNvSpPr txBox="1"/>
          <p:nvPr/>
        </p:nvSpPr>
        <p:spPr>
          <a:xfrm>
            <a:off x="4724400" y="554910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PETS '25 </a:t>
            </a:r>
          </a:p>
          <a:p>
            <a:pPr algn="ctr"/>
            <a:r>
              <a:rPr lang="en-US" sz="1600" dirty="0"/>
              <a:t>July 17, 2025</a:t>
            </a:r>
          </a:p>
        </p:txBody>
      </p:sp>
      <p:pic>
        <p:nvPicPr>
          <p:cNvPr id="7" name="Γραφικό 6">
            <a:extLst>
              <a:ext uri="{FF2B5EF4-FFF2-40B4-BE49-F238E27FC236}">
                <a16:creationId xmlns:a16="http://schemas.microsoft.com/office/drawing/2014/main" id="{527B8EB8-5783-7273-0689-F225DF6CE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96789" y="-2467761"/>
            <a:ext cx="6081639" cy="860164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D1C7545-EF10-8369-FC14-E1695D4BA43D}"/>
              </a:ext>
            </a:extLst>
          </p:cNvPr>
          <p:cNvSpPr txBox="1">
            <a:spLocks/>
          </p:cNvSpPr>
          <p:nvPr/>
        </p:nvSpPr>
        <p:spPr>
          <a:xfrm>
            <a:off x="1524000" y="6425183"/>
            <a:ext cx="9143999" cy="339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rgbClr val="002548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a.lepipas20@imperial.ac.uk</a:t>
            </a:r>
            <a:r>
              <a:rPr lang="en-US" sz="1600" b="1" dirty="0">
                <a:solidFill>
                  <a:schemeClr val="tx1"/>
                </a:solidFill>
              </a:rPr>
              <a:t>                                                 </a:t>
            </a: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FDC0E63C-24DE-ED9F-888A-54EA52815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6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7A45174-9523-ABC4-D0E9-27D2CF9CB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 b="1"/>
              <a:t>Evaluation Setup</a:t>
            </a:r>
            <a:endParaRPr lang="el-GR" sz="400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211221C-6C5E-8F2F-9987-B1575F76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4015E8-EA65-9147-9E5B-95256F32FE20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graphicFrame>
        <p:nvGraphicFramePr>
          <p:cNvPr id="6" name="Θέση περιεχομένου 2">
            <a:extLst>
              <a:ext uri="{FF2B5EF4-FFF2-40B4-BE49-F238E27FC236}">
                <a16:creationId xmlns:a16="http://schemas.microsoft.com/office/drawing/2014/main" id="{21B112ED-0034-429B-2129-A01023123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196472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Εικόνα 4">
            <a:extLst>
              <a:ext uri="{FF2B5EF4-FFF2-40B4-BE49-F238E27FC236}">
                <a16:creationId xmlns:a16="http://schemas.microsoft.com/office/drawing/2014/main" id="{674A85D5-2AB4-75C8-0C4F-9D4CD5FEE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1D4D340-20D4-E6F8-E5F6-196E6FC2080C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</p:spTree>
    <p:extLst>
      <p:ext uri="{BB962C8B-B14F-4D97-AF65-F5344CB8AC3E}">
        <p14:creationId xmlns:p14="http://schemas.microsoft.com/office/powerpoint/2010/main" val="84082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73D5612-8910-5877-0C2E-C15A95AA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Attack - A</a:t>
            </a:r>
            <a:r>
              <a:rPr lang="en-US" b="1" baseline="-25000" dirty="0"/>
              <a:t>i</a:t>
            </a: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43F0F6E-0401-12D4-7FC1-CB2B682C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11</a:t>
            </a:fld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4920F1C2-1456-C5D8-FAED-8C19AD85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C299D7D-005C-1116-8812-1B7B9F5C20D8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  <p:pic>
        <p:nvPicPr>
          <p:cNvPr id="7" name="Θέση περιεχομένου 5" descr="Εικόνα που περιέχει κείμενο, γραμμή, διάγραμμα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C954DD37-0D6C-5A8D-EBB7-B791976D7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899" y="1374466"/>
            <a:ext cx="8981163" cy="5347009"/>
          </a:xfrm>
          <a:prstGeom prst="rect">
            <a:avLst/>
          </a:prstGeom>
        </p:spPr>
      </p:pic>
      <p:sp>
        <p:nvSpPr>
          <p:cNvPr id="8" name="Κουλούρα 7">
            <a:extLst>
              <a:ext uri="{FF2B5EF4-FFF2-40B4-BE49-F238E27FC236}">
                <a16:creationId xmlns:a16="http://schemas.microsoft.com/office/drawing/2014/main" id="{65FCA85F-1651-C6B1-B0C4-A2AB826C9A2D}"/>
              </a:ext>
            </a:extLst>
          </p:cNvPr>
          <p:cNvSpPr/>
          <p:nvPr/>
        </p:nvSpPr>
        <p:spPr>
          <a:xfrm>
            <a:off x="5014364" y="2513124"/>
            <a:ext cx="197423" cy="199262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9" name="Κουλούρα 8">
            <a:extLst>
              <a:ext uri="{FF2B5EF4-FFF2-40B4-BE49-F238E27FC236}">
                <a16:creationId xmlns:a16="http://schemas.microsoft.com/office/drawing/2014/main" id="{7F2C4D27-B6D8-88E9-6FB8-532E7D87D17D}"/>
              </a:ext>
            </a:extLst>
          </p:cNvPr>
          <p:cNvSpPr/>
          <p:nvPr/>
        </p:nvSpPr>
        <p:spPr>
          <a:xfrm>
            <a:off x="10339282" y="2473980"/>
            <a:ext cx="197423" cy="199262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6A972900-C5C6-6249-B3BF-4CC1A309508A}"/>
              </a:ext>
            </a:extLst>
          </p:cNvPr>
          <p:cNvSpPr/>
          <p:nvPr/>
        </p:nvSpPr>
        <p:spPr>
          <a:xfrm>
            <a:off x="2298357" y="5399904"/>
            <a:ext cx="1680519" cy="2347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9750586F-0363-1DBC-1E1A-F3C3790E397C}"/>
              </a:ext>
            </a:extLst>
          </p:cNvPr>
          <p:cNvSpPr/>
          <p:nvPr/>
        </p:nvSpPr>
        <p:spPr>
          <a:xfrm>
            <a:off x="6631462" y="5399904"/>
            <a:ext cx="1680519" cy="2347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61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C4C1-BFE5-DE48-4039-1F3B47A41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B8E4B0-809E-EFAC-3DF9-71D246B4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Attack - A</a:t>
            </a:r>
            <a:r>
              <a:rPr lang="en-US" b="1" baseline="-25000" dirty="0"/>
              <a:t>o</a:t>
            </a: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64F0635-B8C2-415C-70A3-C6018CBF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952" y="6409389"/>
            <a:ext cx="2743200" cy="365125"/>
          </a:xfrm>
        </p:spPr>
        <p:txBody>
          <a:bodyPr/>
          <a:lstStyle/>
          <a:p>
            <a:fld id="{884015E8-EA65-9147-9E5B-95256F32FE20}" type="slidenum">
              <a:rPr lang="el-GR" smtClean="0"/>
              <a:t>12</a:t>
            </a:fld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D0206AEF-2D5C-B0C4-3DBF-17E56BC4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3830E0-A0F9-532C-A555-A979672DA420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  <p:pic>
        <p:nvPicPr>
          <p:cNvPr id="10" name="Θέση περιεχομένου 5" descr="Εικόνα που περιέχει γραμμή, γράφημα, κείμεν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CA06808B-C185-58C7-D78D-AA49119E6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58089" y="1422086"/>
            <a:ext cx="8784516" cy="5255905"/>
          </a:xfrm>
        </p:spPr>
      </p:pic>
      <p:sp>
        <p:nvSpPr>
          <p:cNvPr id="11" name="Κουλούρα 10">
            <a:extLst>
              <a:ext uri="{FF2B5EF4-FFF2-40B4-BE49-F238E27FC236}">
                <a16:creationId xmlns:a16="http://schemas.microsoft.com/office/drawing/2014/main" id="{134E7812-201B-8BB6-6D59-573E9021F67A}"/>
              </a:ext>
            </a:extLst>
          </p:cNvPr>
          <p:cNvSpPr/>
          <p:nvPr/>
        </p:nvSpPr>
        <p:spPr>
          <a:xfrm>
            <a:off x="4912810" y="2429939"/>
            <a:ext cx="197884" cy="183858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2" name="Κουλούρα 11">
            <a:extLst>
              <a:ext uri="{FF2B5EF4-FFF2-40B4-BE49-F238E27FC236}">
                <a16:creationId xmlns:a16="http://schemas.microsoft.com/office/drawing/2014/main" id="{183BE033-2931-CCED-B389-C769860A2F23}"/>
              </a:ext>
            </a:extLst>
          </p:cNvPr>
          <p:cNvSpPr/>
          <p:nvPr/>
        </p:nvSpPr>
        <p:spPr>
          <a:xfrm>
            <a:off x="10155195" y="2742133"/>
            <a:ext cx="197884" cy="183858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6634A17C-9DA4-91F9-FCE2-4E300906FF66}"/>
              </a:ext>
            </a:extLst>
          </p:cNvPr>
          <p:cNvSpPr/>
          <p:nvPr/>
        </p:nvSpPr>
        <p:spPr>
          <a:xfrm>
            <a:off x="4714673" y="3885419"/>
            <a:ext cx="1204214" cy="1838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χ</a:t>
            </a:r>
          </a:p>
        </p:txBody>
      </p:sp>
    </p:spTree>
    <p:extLst>
      <p:ext uri="{BB962C8B-B14F-4D97-AF65-F5344CB8AC3E}">
        <p14:creationId xmlns:p14="http://schemas.microsoft.com/office/powerpoint/2010/main" val="274776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97826-349F-33FE-0103-3CE14CF53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B61B878-4A22-9988-0962-FE902038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Multi-modal Attack - A</a:t>
            </a:r>
            <a:r>
              <a:rPr lang="en-US" b="1" baseline="-25000" dirty="0"/>
              <a:t>io</a:t>
            </a: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4F97173-A185-7FD0-76C7-36841919B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952" y="6409389"/>
            <a:ext cx="2743200" cy="365125"/>
          </a:xfrm>
        </p:spPr>
        <p:txBody>
          <a:bodyPr/>
          <a:lstStyle/>
          <a:p>
            <a:fld id="{884015E8-EA65-9147-9E5B-95256F32FE20}" type="slidenum">
              <a:rPr lang="el-GR" smtClean="0"/>
              <a:t>13</a:t>
            </a:fld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A25AC5D1-E02F-D87B-FD62-5A095132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B58B2D3-159C-8FC6-A800-064E3256115D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  <p:pic>
        <p:nvPicPr>
          <p:cNvPr id="7" name="Θέση περιεχομένου 5" descr="Εικόνα που περιέχει γραμμή, διάγραμμα, κείμενο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21424BD-CAEF-C9E3-DAE7-7B5EC6801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371" y="1498936"/>
            <a:ext cx="8889592" cy="5318774"/>
          </a:xfrm>
          <a:prstGeom prst="rect">
            <a:avLst/>
          </a:prstGeom>
        </p:spPr>
      </p:pic>
      <p:sp>
        <p:nvSpPr>
          <p:cNvPr id="8" name="Κουλούρα 7">
            <a:extLst>
              <a:ext uri="{FF2B5EF4-FFF2-40B4-BE49-F238E27FC236}">
                <a16:creationId xmlns:a16="http://schemas.microsoft.com/office/drawing/2014/main" id="{BA8A7361-0CC7-E9F3-2BBB-29CB6631F381}"/>
              </a:ext>
            </a:extLst>
          </p:cNvPr>
          <p:cNvSpPr/>
          <p:nvPr/>
        </p:nvSpPr>
        <p:spPr>
          <a:xfrm>
            <a:off x="4886792" y="2422323"/>
            <a:ext cx="212052" cy="199281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9" name="Κουλούρα 8">
            <a:extLst>
              <a:ext uri="{FF2B5EF4-FFF2-40B4-BE49-F238E27FC236}">
                <a16:creationId xmlns:a16="http://schemas.microsoft.com/office/drawing/2014/main" id="{D1CC5A97-B11E-CB10-146A-A3B23DF39A7B}"/>
              </a:ext>
            </a:extLst>
          </p:cNvPr>
          <p:cNvSpPr/>
          <p:nvPr/>
        </p:nvSpPr>
        <p:spPr>
          <a:xfrm>
            <a:off x="10141180" y="2508108"/>
            <a:ext cx="212052" cy="199281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627323F9-4FFE-F27A-625C-F5DA4655E2C5}"/>
              </a:ext>
            </a:extLst>
          </p:cNvPr>
          <p:cNvSpPr/>
          <p:nvPr/>
        </p:nvSpPr>
        <p:spPr>
          <a:xfrm>
            <a:off x="4670854" y="3989262"/>
            <a:ext cx="1223319" cy="1992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χ</a:t>
            </a:r>
          </a:p>
        </p:txBody>
      </p:sp>
    </p:spTree>
    <p:extLst>
      <p:ext uri="{BB962C8B-B14F-4D97-AF65-F5344CB8AC3E}">
        <p14:creationId xmlns:p14="http://schemas.microsoft.com/office/powerpoint/2010/main" val="100269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643BF34-1B04-0597-2438-7D2B7067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Mitigation - Obfuscation 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1DAC21D-FCC5-7084-BEFC-4FF7A1DF22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" sz="3600" b="1" dirty="0">
                <a:effectLst/>
              </a:rPr>
              <a:t>Static adversary : </a:t>
            </a:r>
            <a:r>
              <a:rPr lang="en" dirty="0"/>
              <a:t>trained on the source data and tested on obfuscated data.</a:t>
            </a:r>
            <a:r>
              <a:rPr lang="en" sz="3600" dirty="0">
                <a:effectLst/>
              </a:rPr>
              <a:t> </a:t>
            </a:r>
          </a:p>
          <a:p>
            <a:r>
              <a:rPr lang="en" sz="3600" b="1" dirty="0"/>
              <a:t>Adaptive adversary : </a:t>
            </a:r>
            <a:r>
              <a:rPr lang="en" dirty="0"/>
              <a:t>trained on both the</a:t>
            </a:r>
            <a:r>
              <a:rPr lang="el-GR" dirty="0"/>
              <a:t> </a:t>
            </a:r>
            <a:r>
              <a:rPr lang="en" dirty="0"/>
              <a:t>original and the obfuscated data and tested on unseen obfuscated data.</a:t>
            </a:r>
          </a:p>
          <a:p>
            <a:r>
              <a:rPr lang="en" sz="3600" b="1" dirty="0">
                <a:effectLst/>
              </a:rPr>
              <a:t>Results: </a:t>
            </a:r>
            <a:r>
              <a:rPr lang="en" dirty="0"/>
              <a:t>Large semantic loss when text similarity drops</a:t>
            </a:r>
          </a:p>
          <a:p>
            <a:endParaRPr lang="en-US" sz="3600" dirty="0"/>
          </a:p>
          <a:p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027D4A80-7330-8FC6-429A-BFDDAD10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14</a:t>
            </a:fld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4774EBA3-CAD1-C9E4-AF00-ADC770CC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pic>
        <p:nvPicPr>
          <p:cNvPr id="12" name="Εικόνα 11" descr="Εικόνα που περιέχει γράφημα, γραμμή, διάγραμμα, κείμεν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DC1A5B5-01BB-084C-41C5-66ADC613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825625"/>
            <a:ext cx="6064580" cy="4351337"/>
          </a:xfrm>
          <a:prstGeom prst="rect">
            <a:avLst/>
          </a:prstGeom>
          <a:noFill/>
        </p:spPr>
      </p:pic>
      <p:sp>
        <p:nvSpPr>
          <p:cNvPr id="13" name="Κουλούρα 12">
            <a:extLst>
              <a:ext uri="{FF2B5EF4-FFF2-40B4-BE49-F238E27FC236}">
                <a16:creationId xmlns:a16="http://schemas.microsoft.com/office/drawing/2014/main" id="{2E398357-A3BF-F7E9-41FE-9F6BB685CEF9}"/>
              </a:ext>
            </a:extLst>
          </p:cNvPr>
          <p:cNvSpPr/>
          <p:nvPr/>
        </p:nvSpPr>
        <p:spPr>
          <a:xfrm>
            <a:off x="8470580" y="3415282"/>
            <a:ext cx="196543" cy="223550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4" name="Κουλούρα 13">
            <a:extLst>
              <a:ext uri="{FF2B5EF4-FFF2-40B4-BE49-F238E27FC236}">
                <a16:creationId xmlns:a16="http://schemas.microsoft.com/office/drawing/2014/main" id="{9996A2D2-81FB-2134-BFB5-C9B71F3A2C0D}"/>
              </a:ext>
            </a:extLst>
          </p:cNvPr>
          <p:cNvSpPr/>
          <p:nvPr/>
        </p:nvSpPr>
        <p:spPr>
          <a:xfrm>
            <a:off x="8470581" y="3923805"/>
            <a:ext cx="196543" cy="223550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5" name="Κουλούρα 14">
            <a:extLst>
              <a:ext uri="{FF2B5EF4-FFF2-40B4-BE49-F238E27FC236}">
                <a16:creationId xmlns:a16="http://schemas.microsoft.com/office/drawing/2014/main" id="{4F54A6DF-E829-5469-9887-547ACB27CAA5}"/>
              </a:ext>
            </a:extLst>
          </p:cNvPr>
          <p:cNvSpPr/>
          <p:nvPr/>
        </p:nvSpPr>
        <p:spPr>
          <a:xfrm>
            <a:off x="11360890" y="3169939"/>
            <a:ext cx="196543" cy="223550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6" name="Κουλούρα 15">
            <a:extLst>
              <a:ext uri="{FF2B5EF4-FFF2-40B4-BE49-F238E27FC236}">
                <a16:creationId xmlns:a16="http://schemas.microsoft.com/office/drawing/2014/main" id="{7ED8CBF8-D1AB-0ADC-1ABE-8E7BD9415B58}"/>
              </a:ext>
            </a:extLst>
          </p:cNvPr>
          <p:cNvSpPr/>
          <p:nvPr/>
        </p:nvSpPr>
        <p:spPr>
          <a:xfrm>
            <a:off x="11346601" y="2859144"/>
            <a:ext cx="196543" cy="223550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95B30F7-4AA9-6167-268E-33D6429C9430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</p:spTree>
    <p:extLst>
      <p:ext uri="{BB962C8B-B14F-4D97-AF65-F5344CB8AC3E}">
        <p14:creationId xmlns:p14="http://schemas.microsoft.com/office/powerpoint/2010/main" val="359237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DCBDEC7-0805-0794-4F7B-980412AD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Semantic Loss</a:t>
            </a: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A6FE2BA-9F0B-E653-A5B9-ABD20622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15</a:t>
            </a:fld>
            <a:endParaRPr lang="el-GR"/>
          </a:p>
        </p:txBody>
      </p:sp>
      <p:pic>
        <p:nvPicPr>
          <p:cNvPr id="5" name="Θέση περιεχομένου 6" descr="Εικόνα που περιέχει κείμενο, στιγμιότυπο οθόνης, κόμικ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84799B8-568C-90FA-C06D-E7B57084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9" y="1321926"/>
            <a:ext cx="8766162" cy="5495784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A1295C58-B3E2-97B1-3B08-298D5E489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6411BDC-0AD7-C8A5-DA95-9B12E8F664C6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</p:spTree>
    <p:extLst>
      <p:ext uri="{BB962C8B-B14F-4D97-AF65-F5344CB8AC3E}">
        <p14:creationId xmlns:p14="http://schemas.microsoft.com/office/powerpoint/2010/main" val="10045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5344E-A5CA-7C63-D8FB-2376805FB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010707-BEFC-A30E-AA8B-CE9C6B70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Dementia Inference</a:t>
            </a:r>
            <a:endParaRPr lang="el-GR" dirty="0"/>
          </a:p>
        </p:txBody>
      </p:sp>
      <p:graphicFrame>
        <p:nvGraphicFramePr>
          <p:cNvPr id="9" name="Θέση περιεχομένου 2">
            <a:extLst>
              <a:ext uri="{FF2B5EF4-FFF2-40B4-BE49-F238E27FC236}">
                <a16:creationId xmlns:a16="http://schemas.microsoft.com/office/drawing/2014/main" id="{A27E38D7-F703-D682-E1A1-58814BEFA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974409"/>
              </p:ext>
            </p:extLst>
          </p:nvPr>
        </p:nvGraphicFramePr>
        <p:xfrm>
          <a:off x="838200" y="1825625"/>
          <a:ext cx="9541476" cy="299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E7E3A37-EA73-22DF-1DE0-EE357B07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16</a:t>
            </a:fld>
            <a:endParaRPr lang="el-GR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44C536E-BCE8-4463-DDF0-BF4329754D70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782FF421-6BF8-5390-B710-BE2CF6E91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graphicFrame>
        <p:nvGraphicFramePr>
          <p:cNvPr id="10" name="Πίνακας 9">
            <a:extLst>
              <a:ext uri="{FF2B5EF4-FFF2-40B4-BE49-F238E27FC236}">
                <a16:creationId xmlns:a16="http://schemas.microsoft.com/office/drawing/2014/main" id="{492A9CDF-4498-51B3-128B-275B03880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082911"/>
              </p:ext>
            </p:extLst>
          </p:nvPr>
        </p:nvGraphicFramePr>
        <p:xfrm>
          <a:off x="3051825" y="4816541"/>
          <a:ext cx="5651621" cy="1676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102">
                  <a:extLst>
                    <a:ext uri="{9D8B030D-6E8A-4147-A177-3AD203B41FA5}">
                      <a16:colId xmlns:a16="http://schemas.microsoft.com/office/drawing/2014/main" val="2366524178"/>
                    </a:ext>
                  </a:extLst>
                </a:gridCol>
                <a:gridCol w="1045380">
                  <a:extLst>
                    <a:ext uri="{9D8B030D-6E8A-4147-A177-3AD203B41FA5}">
                      <a16:colId xmlns:a16="http://schemas.microsoft.com/office/drawing/2014/main" val="3978838408"/>
                    </a:ext>
                  </a:extLst>
                </a:gridCol>
                <a:gridCol w="1138718">
                  <a:extLst>
                    <a:ext uri="{9D8B030D-6E8A-4147-A177-3AD203B41FA5}">
                      <a16:colId xmlns:a16="http://schemas.microsoft.com/office/drawing/2014/main" val="2070085715"/>
                    </a:ext>
                  </a:extLst>
                </a:gridCol>
                <a:gridCol w="1199421">
                  <a:extLst>
                    <a:ext uri="{9D8B030D-6E8A-4147-A177-3AD203B41FA5}">
                      <a16:colId xmlns:a16="http://schemas.microsoft.com/office/drawing/2014/main" val="1361745647"/>
                    </a:ext>
                  </a:extLst>
                </a:gridCol>
              </a:tblGrid>
              <a:tr h="406378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Results</a:t>
                      </a:r>
                      <a:endParaRPr lang="el-GR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l-GR" baseline="30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l-GR" baseline="30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264981"/>
                  </a:ext>
                </a:extLst>
              </a:tr>
              <a:tr h="40637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T2</a:t>
                      </a: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Ι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Model</a:t>
                      </a:r>
                      <a:endParaRPr lang="el-G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b="1" baseline="300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l-GR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b="1" baseline="-25000" dirty="0" err="1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b="1" baseline="30000" dirty="0" err="1">
                          <a:solidFill>
                            <a:schemeClr val="bg1"/>
                          </a:solidFill>
                        </a:rPr>
                        <a:t>d</a:t>
                      </a:r>
                      <a:endParaRPr lang="el-GR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b="1" baseline="-25000" dirty="0" err="1">
                          <a:solidFill>
                            <a:schemeClr val="bg1"/>
                          </a:solidFill>
                        </a:rPr>
                        <a:t>io</a:t>
                      </a:r>
                      <a:r>
                        <a:rPr lang="en-US" b="1" baseline="30000" dirty="0" err="1">
                          <a:solidFill>
                            <a:schemeClr val="bg1"/>
                          </a:solidFill>
                        </a:rPr>
                        <a:t>d</a:t>
                      </a:r>
                      <a:endParaRPr lang="el-GR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821970"/>
                  </a:ext>
                </a:extLst>
              </a:tr>
              <a:tr h="4063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Stable Diffusion v2.1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486197"/>
                  </a:ext>
                </a:extLst>
              </a:tr>
              <a:tr h="4063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Latent Diffusion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0.833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73629"/>
                  </a:ext>
                </a:extLst>
              </a:tr>
            </a:tbl>
          </a:graphicData>
        </a:graphic>
      </p:graphicFrame>
      <p:sp>
        <p:nvSpPr>
          <p:cNvPr id="11" name="Διεργασία 10">
            <a:extLst>
              <a:ext uri="{FF2B5EF4-FFF2-40B4-BE49-F238E27FC236}">
                <a16:creationId xmlns:a16="http://schemas.microsoft.com/office/drawing/2014/main" id="{6303DE27-9C55-54B2-2BE7-5CCD218821FA}"/>
              </a:ext>
            </a:extLst>
          </p:cNvPr>
          <p:cNvSpPr/>
          <p:nvPr/>
        </p:nvSpPr>
        <p:spPr>
          <a:xfrm>
            <a:off x="6369448" y="5253939"/>
            <a:ext cx="1142256" cy="82164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01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4AA65A1-2F7C-4720-464A-13206292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- Implementation</a:t>
            </a:r>
            <a:endParaRPr lang="el-GR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D1A7488-FDD2-3774-7CDE-4D6CE93306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176661"/>
              </p:ext>
            </p:extLst>
          </p:nvPr>
        </p:nvGraphicFramePr>
        <p:xfrm>
          <a:off x="2095500" y="1690688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D1224F54-5F1A-C652-969E-96A1ADFD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17</a:t>
            </a:fld>
            <a:endParaRPr lang="el-GR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F9BD9486-3439-621E-3CA4-2B4E124C3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9AE9802-A6DC-006E-5DEA-7DEF26FEEFEF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</p:spTree>
    <p:extLst>
      <p:ext uri="{BB962C8B-B14F-4D97-AF65-F5344CB8AC3E}">
        <p14:creationId xmlns:p14="http://schemas.microsoft.com/office/powerpoint/2010/main" val="2891532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0190531_campus_queens_tower_045.jpg">
            <a:extLst>
              <a:ext uri="{FF2B5EF4-FFF2-40B4-BE49-F238E27FC236}">
                <a16:creationId xmlns:a16="http://schemas.microsoft.com/office/drawing/2014/main" id="{2FB69A74-CB7E-CDC7-9D9A-4654FA06A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F725DA7-EE12-407A-1B27-D3EA7E550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796" y="746124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Thank you!</a:t>
            </a:r>
            <a:endParaRPr lang="el-GR" sz="4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BBCB85E-8CC8-3F5E-346D-93DA30D1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7370" y="2545326"/>
            <a:ext cx="3822189" cy="3742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Any questions?</a:t>
            </a:r>
          </a:p>
          <a:p>
            <a:endParaRPr lang="el-GR" sz="200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2CBDCD75-09AB-10A9-634B-9BB3520D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18</a:t>
            </a:fld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CC487A0-8630-5B70-E1DB-0D6C6CF1C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9AC5F5D-165B-9223-C597-25CD290B7618}"/>
              </a:ext>
            </a:extLst>
          </p:cNvPr>
          <p:cNvSpPr txBox="1">
            <a:spLocks/>
          </p:cNvSpPr>
          <p:nvPr/>
        </p:nvSpPr>
        <p:spPr>
          <a:xfrm>
            <a:off x="10643712" y="6669087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</p:spTree>
    <p:extLst>
      <p:ext uri="{BB962C8B-B14F-4D97-AF65-F5344CB8AC3E}">
        <p14:creationId xmlns:p14="http://schemas.microsoft.com/office/powerpoint/2010/main" val="1450873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F52C8CA-A8E2-0A16-5B86-CAFA07EE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EC15F6F-0CCC-4DC8-E10B-3CE63E00E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[1] </a:t>
            </a:r>
            <a:r>
              <a:rPr lang="en-US" dirty="0">
                <a:hlinkClick r:id="rId2"/>
              </a:rPr>
              <a:t>Information Leakage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[2] </a:t>
            </a:r>
            <a:r>
              <a:rPr lang="en-US" dirty="0">
                <a:hlinkClick r:id="rId3"/>
              </a:rPr>
              <a:t>Authorship Attribution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[3] </a:t>
            </a:r>
            <a:r>
              <a:rPr lang="en-US" dirty="0">
                <a:hlinkClick r:id="rId4"/>
              </a:rPr>
              <a:t>De-Fake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[4] </a:t>
            </a:r>
            <a:r>
              <a:rPr lang="en-US" dirty="0">
                <a:hlinkClick r:id="rId5"/>
              </a:rPr>
              <a:t>Reverse Stable Diffusion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[5] </a:t>
            </a:r>
            <a:r>
              <a:rPr lang="en-US" dirty="0">
                <a:hlinkClick r:id="rId6"/>
              </a:rPr>
              <a:t>Dementia Speech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[6] </a:t>
            </a:r>
            <a:r>
              <a:rPr lang="en-US" dirty="0">
                <a:hlinkClick r:id="rId7"/>
              </a:rPr>
              <a:t>DiffusionDB Dataset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[7] </a:t>
            </a:r>
            <a:r>
              <a:rPr lang="en-US" dirty="0">
                <a:hlinkClick r:id="rId8"/>
              </a:rPr>
              <a:t>ADRESS Dataset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E9227E4-4872-FA36-EF55-DA7C39E8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19</a:t>
            </a:fld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312CC6C-2F2A-7D0E-ADF0-183E2C809F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398D47-30A2-0620-2BA7-87996E2418ED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</p:spTree>
    <p:extLst>
      <p:ext uri="{BB962C8B-B14F-4D97-AF65-F5344CB8AC3E}">
        <p14:creationId xmlns:p14="http://schemas.microsoft.com/office/powerpoint/2010/main" val="102785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35CE8B7-9374-BA0C-5083-E7B73FC5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Motivation</a:t>
            </a:r>
            <a:endParaRPr lang="el-GR" sz="4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Θέση περιεχομένου 15" descr="Εικόνα που περιέχει κείμενο, στιγμιότυπο οθόνης, θηλαστικό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62B5E6E-AA1E-C5C0-9635-3D9FD201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01" r="2" b="5313"/>
          <a:stretch>
            <a:fillRect/>
          </a:stretch>
        </p:blipFill>
        <p:spPr>
          <a:xfrm>
            <a:off x="2468927" y="2097562"/>
            <a:ext cx="7346009" cy="4515492"/>
          </a:xfrm>
          <a:prstGeom prst="rect">
            <a:avLst/>
          </a:prstGeom>
        </p:spPr>
      </p:pic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E5D3B28E-0A83-DDBE-3022-44D17E97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4015E8-EA65-9147-9E5B-95256F32FE20}" type="slidenum">
              <a:rPr lang="el-G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l-G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CE7E4AD-4EB1-8D8B-3018-F51126A6A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CDD07B2-8905-8828-815F-DC2EA7A0AE2D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</p:spTree>
    <p:extLst>
      <p:ext uri="{BB962C8B-B14F-4D97-AF65-F5344CB8AC3E}">
        <p14:creationId xmlns:p14="http://schemas.microsoft.com/office/powerpoint/2010/main" val="152576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C2D5-3FF4-0B07-F05C-32BB48A5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A013A0E-1E99-949B-2457-8E7B8958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Research Gaps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FE3BE6B-7090-A1C9-E084-E689BB906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dirty="0"/>
              <a:t>Past studies only examined text-based platforms, not diffusion-based image generation [1][2].</a:t>
            </a:r>
          </a:p>
          <a:p>
            <a:endParaRPr lang="en" dirty="0"/>
          </a:p>
          <a:p>
            <a:r>
              <a:rPr lang="en" dirty="0"/>
              <a:t>No analysis of how both text prompts and generated images jointly leak user attributes [3].</a:t>
            </a:r>
          </a:p>
          <a:p>
            <a:endParaRPr lang="en" dirty="0"/>
          </a:p>
          <a:p>
            <a:r>
              <a:rPr lang="en" dirty="0"/>
              <a:t>No evidence that images alone can reveal who wrote the prompt [4].</a:t>
            </a:r>
          </a:p>
          <a:p>
            <a:endParaRPr lang="en" dirty="0"/>
          </a:p>
          <a:p>
            <a:r>
              <a:rPr lang="en" dirty="0"/>
              <a:t>No prior work shows health-related markers can survive and leak through image generation [5].</a:t>
            </a: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3BD3711-D604-8C23-B5DC-80EFB2BB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3</a:t>
            </a:fld>
            <a:endParaRPr lang="el-GR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4871A56-464F-801C-E12E-46EF995C25D8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F13D5A4E-AFF8-25F7-FEE5-DED8E135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5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4B13CEF-938D-DC2B-C498-707B5D6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Text-to-Image Models (Preliminaries)</a:t>
            </a: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EB4EE32E-FFA6-5048-7CE3-14277B2A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4</a:t>
            </a:fld>
            <a:endParaRPr lang="el-GR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2CA3EF4-532E-1A55-C803-97271A1B9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117936"/>
              </p:ext>
            </p:extLst>
          </p:nvPr>
        </p:nvGraphicFramePr>
        <p:xfrm>
          <a:off x="1028044" y="1690687"/>
          <a:ext cx="10325756" cy="452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Εικόνα 7">
            <a:extLst>
              <a:ext uri="{FF2B5EF4-FFF2-40B4-BE49-F238E27FC236}">
                <a16:creationId xmlns:a16="http://schemas.microsoft.com/office/drawing/2014/main" id="{253C257F-45D5-F070-3D90-686B3FE994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435266F-A9C5-EB4B-9784-44B516AC6C6B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</p:spTree>
    <p:extLst>
      <p:ext uri="{BB962C8B-B14F-4D97-AF65-F5344CB8AC3E}">
        <p14:creationId xmlns:p14="http://schemas.microsoft.com/office/powerpoint/2010/main" val="256412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FBCC0B2-6AC5-5ABB-9A65-1AF86DE7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Questions (1)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108582A-F935-952F-73FF-25F9A5058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b="1" dirty="0"/>
              <a:t>RQ1.</a:t>
            </a:r>
            <a:r>
              <a:rPr lang="en" dirty="0"/>
              <a:t> Are T2I spearheaded authorship identification attacks effective? </a:t>
            </a:r>
            <a:r>
              <a:rPr lang="en" dirty="0">
                <a:solidFill>
                  <a:schemeClr val="accent6"/>
                </a:solidFill>
              </a:rPr>
              <a:t>(covered in this talk)</a:t>
            </a:r>
          </a:p>
          <a:p>
            <a:endParaRPr lang="en" dirty="0"/>
          </a:p>
          <a:p>
            <a:r>
              <a:rPr lang="en" b="1" dirty="0"/>
              <a:t>RQ2.</a:t>
            </a:r>
            <a:r>
              <a:rPr lang="en" dirty="0"/>
              <a:t> How do the number of available training samples and the size of the target author set affect the attack performance? </a:t>
            </a:r>
            <a:r>
              <a:rPr lang="en" dirty="0">
                <a:solidFill>
                  <a:schemeClr val="accent6"/>
                </a:solidFill>
              </a:rPr>
              <a:t>(covered in this talk)</a:t>
            </a:r>
          </a:p>
          <a:p>
            <a:endParaRPr lang="en" dirty="0"/>
          </a:p>
          <a:p>
            <a:r>
              <a:rPr lang="en" b="1" dirty="0"/>
              <a:t>RQ3.</a:t>
            </a:r>
            <a:r>
              <a:rPr lang="en" dirty="0"/>
              <a:t> What properties of NLIs and their generated images can be indicative of authorship?</a:t>
            </a:r>
          </a:p>
          <a:p>
            <a:endParaRPr lang="en" dirty="0"/>
          </a:p>
          <a:p>
            <a:r>
              <a:rPr lang="en" b="1" dirty="0"/>
              <a:t>RQ4.</a:t>
            </a:r>
            <a:r>
              <a:rPr lang="en" dirty="0"/>
              <a:t> Do these attacks depend on the target T2I model?</a:t>
            </a:r>
          </a:p>
          <a:p>
            <a:endParaRPr lang="en" dirty="0"/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CCC8A6D-7F17-1908-3159-16D7DCEF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5</a:t>
            </a:fld>
            <a:endParaRPr lang="el-GR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5CA073C-A2D6-36A1-C46A-A473279A5180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6F0FE46F-4B98-9F0D-DC9E-48C6C8C0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94793-69B2-1408-8A7A-9890CD7D9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A8AC479-4CAA-5C23-2002-5F051C8B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Questions (2)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D03FCB5-EDC2-6D67-84CA-F09AB5A3C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b="1" dirty="0"/>
              <a:t>RQ5.</a:t>
            </a:r>
            <a:r>
              <a:rPr lang="en" dirty="0"/>
              <a:t> Can the attacks be adapted to an open–world setting?</a:t>
            </a:r>
          </a:p>
          <a:p>
            <a:endParaRPr lang="en" dirty="0"/>
          </a:p>
          <a:p>
            <a:r>
              <a:rPr lang="en" b="1" dirty="0"/>
              <a:t>RQ6.</a:t>
            </a:r>
            <a:r>
              <a:rPr lang="en" dirty="0"/>
              <a:t> Do these attacks remain robust against SOTA mitigation strategies? </a:t>
            </a:r>
            <a:r>
              <a:rPr lang="en" dirty="0">
                <a:solidFill>
                  <a:schemeClr val="accent6"/>
                </a:solidFill>
              </a:rPr>
              <a:t>(covered in this talk)</a:t>
            </a:r>
          </a:p>
          <a:p>
            <a:endParaRPr lang="en" dirty="0">
              <a:solidFill>
                <a:schemeClr val="accent6"/>
              </a:solidFill>
            </a:endParaRPr>
          </a:p>
          <a:p>
            <a:r>
              <a:rPr lang="en" b="1" dirty="0"/>
              <a:t>RQ7. </a:t>
            </a:r>
            <a:r>
              <a:rPr lang="en" dirty="0"/>
              <a:t>Do T2I models encode other user attributes in their generated images? </a:t>
            </a:r>
            <a:r>
              <a:rPr lang="en" dirty="0">
                <a:solidFill>
                  <a:schemeClr val="accent6"/>
                </a:solidFill>
              </a:rPr>
              <a:t>(covered in this talk)</a:t>
            </a:r>
          </a:p>
          <a:p>
            <a:endParaRPr lang="en" dirty="0"/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4C7EA8D-53DA-1893-8186-C7088480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15E8-EA65-9147-9E5B-95256F32FE20}" type="slidenum">
              <a:rPr lang="el-GR" smtClean="0"/>
              <a:t>6</a:t>
            </a:fld>
            <a:endParaRPr lang="el-GR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A91C832-C50D-2D1F-0F0D-AB6C3A38C653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906BF9E-EBC8-FFF0-CED0-81F0CAFD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1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D481885-C309-CE9E-044C-BBBD2D1E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Threat Scenario – Attribute Leakage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Θέση περιεχομένου 5" descr="Εικόνα που περιέχει κείμενο, διάγραμμα, γραμματοσειρά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512E08E-48F0-5727-EB2B-AD66FF0EB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3568" y="1453120"/>
            <a:ext cx="8798529" cy="4949174"/>
          </a:xfrm>
          <a:prstGeom prst="rect">
            <a:avLst/>
          </a:prstGeom>
        </p:spPr>
      </p:pic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FEC0A22-DE69-515C-8256-641B7F5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4015E8-EA65-9147-9E5B-95256F32FE20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75EDB535-6266-15F9-376D-3FDC99BA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64BBC87-6AF2-CEB5-1618-ADC36C31DDEE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</p:spTree>
    <p:extLst>
      <p:ext uri="{BB962C8B-B14F-4D97-AF65-F5344CB8AC3E}">
        <p14:creationId xmlns:p14="http://schemas.microsoft.com/office/powerpoint/2010/main" val="169851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EF65047-AEDC-07DD-DC6A-2791FBA9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High-Level of Inference Attacks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Θέση περιεχομένου 5" descr="Εικόνα που περιέχει κείμενο, στιγμιότυπο οθόνης, διάγραμμα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D81CC49-F855-7241-943C-DC2A14C2C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0033" y="1423490"/>
            <a:ext cx="9203922" cy="5177207"/>
          </a:xfrm>
          <a:prstGeom prst="rect">
            <a:avLst/>
          </a:prstGeom>
        </p:spPr>
      </p:pic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354769B-A06E-2EFB-0CEA-E3AF4BCB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4015E8-EA65-9147-9E5B-95256F32FE20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2DEEF5A-3C78-EF8D-0F28-67E4191D3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D28D992-A453-58B3-FE83-07DBC9391922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</p:spTree>
    <p:extLst>
      <p:ext uri="{BB962C8B-B14F-4D97-AF65-F5344CB8AC3E}">
        <p14:creationId xmlns:p14="http://schemas.microsoft.com/office/powerpoint/2010/main" val="2249820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A473E9D8-87FE-FB3A-2EE1-96049B5E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Inference Framework Overview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Θέση περιεχομένου 5" descr="Εικόνα που περιέχει κείμενο, διάγραμμα, στιγμιότυπο οθόνης, Σχέδι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347FE5D1-088E-58B2-33B6-6DCD25DCD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8705" y="1564016"/>
            <a:ext cx="8752498" cy="4923281"/>
          </a:xfrm>
          <a:prstGeom prst="rect">
            <a:avLst/>
          </a:prstGeom>
        </p:spPr>
      </p:pic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EA0BB1BB-F396-39D5-4081-3B6DFA65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4015E8-EA65-9147-9E5B-95256F32FE20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FB8CBEC0-71C9-3B70-3733-09EF069C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073" y="40290"/>
            <a:ext cx="2957212" cy="324835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ABC751-8127-E0E9-E032-6DB0FC9B03EF}"/>
              </a:ext>
            </a:extLst>
          </p:cNvPr>
          <p:cNvSpPr txBox="1">
            <a:spLocks/>
          </p:cNvSpPr>
          <p:nvPr/>
        </p:nvSpPr>
        <p:spPr>
          <a:xfrm>
            <a:off x="-367088" y="0"/>
            <a:ext cx="159154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of July 2025</a:t>
            </a:r>
          </a:p>
        </p:txBody>
      </p:sp>
    </p:spTree>
    <p:extLst>
      <p:ext uri="{BB962C8B-B14F-4D97-AF65-F5344CB8AC3E}">
        <p14:creationId xmlns:p14="http://schemas.microsoft.com/office/powerpoint/2010/main" val="422055036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4951</TotalTime>
  <Words>660</Words>
  <Application>Microsoft Macintosh PowerPoint</Application>
  <PresentationFormat>Ευρεία οθόνη</PresentationFormat>
  <Paragraphs>143</Paragraphs>
  <Slides>19</Slides>
  <Notes>18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Θέμα του Office</vt:lpstr>
      <vt:lpstr>Leaky Diffusion: Attribute Leakage in Text-Guided Image Generation</vt:lpstr>
      <vt:lpstr>Motivation</vt:lpstr>
      <vt:lpstr>Research Gaps</vt:lpstr>
      <vt:lpstr>Text-to-Image Models (Preliminaries)</vt:lpstr>
      <vt:lpstr>Research Questions (1)</vt:lpstr>
      <vt:lpstr>Research Questions (2)</vt:lpstr>
      <vt:lpstr>Threat Scenario – Attribute Leakage</vt:lpstr>
      <vt:lpstr>High-Level of Inference Attacks</vt:lpstr>
      <vt:lpstr>Inference Framework Overview</vt:lpstr>
      <vt:lpstr>Evaluation Setup</vt:lpstr>
      <vt:lpstr>Input Attack - Ai</vt:lpstr>
      <vt:lpstr>Output Attack - Ao</vt:lpstr>
      <vt:lpstr>Multi-modal Attack - Aio</vt:lpstr>
      <vt:lpstr>Mitigation - Obfuscation </vt:lpstr>
      <vt:lpstr>Semantic Loss</vt:lpstr>
      <vt:lpstr>Dementia Inference</vt:lpstr>
      <vt:lpstr>Code - Implementation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Lepipas, Tasos</dc:creator>
  <cp:lastModifiedBy>Lepipas, Tasos</cp:lastModifiedBy>
  <cp:revision>56</cp:revision>
  <dcterms:created xsi:type="dcterms:W3CDTF">2025-07-07T16:38:21Z</dcterms:created>
  <dcterms:modified xsi:type="dcterms:W3CDTF">2025-07-25T13:47:50Z</dcterms:modified>
</cp:coreProperties>
</file>